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4"/>
  </p:sldMasterIdLst>
  <p:notesMasterIdLst>
    <p:notesMasterId r:id="rId38"/>
  </p:notesMasterIdLst>
  <p:sldIdLst>
    <p:sldId id="325" r:id="rId5"/>
    <p:sldId id="327" r:id="rId6"/>
    <p:sldId id="328" r:id="rId7"/>
    <p:sldId id="333" r:id="rId8"/>
    <p:sldId id="334" r:id="rId9"/>
    <p:sldId id="335" r:id="rId10"/>
    <p:sldId id="336" r:id="rId11"/>
    <p:sldId id="337" r:id="rId12"/>
    <p:sldId id="338" r:id="rId13"/>
    <p:sldId id="339" r:id="rId14"/>
    <p:sldId id="330" r:id="rId15"/>
    <p:sldId id="340" r:id="rId16"/>
    <p:sldId id="341" r:id="rId17"/>
    <p:sldId id="358" r:id="rId18"/>
    <p:sldId id="359" r:id="rId19"/>
    <p:sldId id="343" r:id="rId20"/>
    <p:sldId id="329" r:id="rId21"/>
    <p:sldId id="342" r:id="rId22"/>
    <p:sldId id="331" r:id="rId23"/>
    <p:sldId id="344" r:id="rId24"/>
    <p:sldId id="345" r:id="rId25"/>
    <p:sldId id="346" r:id="rId26"/>
    <p:sldId id="347" r:id="rId27"/>
    <p:sldId id="348" r:id="rId28"/>
    <p:sldId id="351" r:id="rId29"/>
    <p:sldId id="349" r:id="rId30"/>
    <p:sldId id="350" r:id="rId31"/>
    <p:sldId id="352" r:id="rId32"/>
    <p:sldId id="353" r:id="rId33"/>
    <p:sldId id="354" r:id="rId34"/>
    <p:sldId id="355" r:id="rId35"/>
    <p:sldId id="356" r:id="rId36"/>
    <p:sldId id="357" r:id="rId3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04194EA-A616-4A6A-8AC2-9223D8E51256}">
          <p14:sldIdLst>
            <p14:sldId id="325"/>
            <p14:sldId id="327"/>
            <p14:sldId id="328"/>
            <p14:sldId id="333"/>
            <p14:sldId id="334"/>
            <p14:sldId id="335"/>
            <p14:sldId id="336"/>
            <p14:sldId id="337"/>
            <p14:sldId id="338"/>
            <p14:sldId id="339"/>
            <p14:sldId id="330"/>
            <p14:sldId id="340"/>
            <p14:sldId id="341"/>
            <p14:sldId id="358"/>
            <p14:sldId id="359"/>
            <p14:sldId id="343"/>
            <p14:sldId id="329"/>
            <p14:sldId id="342"/>
            <p14:sldId id="331"/>
            <p14:sldId id="344"/>
            <p14:sldId id="345"/>
            <p14:sldId id="346"/>
            <p14:sldId id="347"/>
            <p14:sldId id="348"/>
            <p14:sldId id="351"/>
            <p14:sldId id="349"/>
            <p14:sldId id="350"/>
            <p14:sldId id="352"/>
            <p14:sldId id="353"/>
            <p14:sldId id="354"/>
            <p14:sldId id="355"/>
            <p14:sldId id="356"/>
            <p14:sldId id="35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1F5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16" autoAdjust="0"/>
    <p:restoredTop sz="94660"/>
  </p:normalViewPr>
  <p:slideViewPr>
    <p:cSldViewPr snapToGrid="0">
      <p:cViewPr varScale="1">
        <p:scale>
          <a:sx n="66" d="100"/>
          <a:sy n="66" d="100"/>
        </p:scale>
        <p:origin x="102" y="11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67E2F23-9D3D-4206-955D-2D4F99B1A58C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B480A9E3-0837-45E2-8A44-4B8B222A7BE6}">
      <dgm:prSet phldrT="[Text]"/>
      <dgm:spPr/>
      <dgm:t>
        <a:bodyPr/>
        <a:lstStyle/>
        <a:p>
          <a:r>
            <a:rPr lang="fr-FR" dirty="0"/>
            <a:t>Identification</a:t>
          </a:r>
        </a:p>
      </dgm:t>
    </dgm:pt>
    <dgm:pt modelId="{286EE32D-B9E3-4640-8A10-0B72D8DD39EF}" type="parTrans" cxnId="{94B2AD4E-E08A-4549-90C1-FC859EC540CE}">
      <dgm:prSet/>
      <dgm:spPr/>
      <dgm:t>
        <a:bodyPr/>
        <a:lstStyle/>
        <a:p>
          <a:endParaRPr lang="fr-FR"/>
        </a:p>
      </dgm:t>
    </dgm:pt>
    <dgm:pt modelId="{407DA26A-0F4D-4D25-9E22-C8F697F34601}" type="sibTrans" cxnId="{94B2AD4E-E08A-4549-90C1-FC859EC540CE}">
      <dgm:prSet/>
      <dgm:spPr/>
      <dgm:t>
        <a:bodyPr/>
        <a:lstStyle/>
        <a:p>
          <a:endParaRPr lang="fr-FR"/>
        </a:p>
      </dgm:t>
    </dgm:pt>
    <dgm:pt modelId="{F0F6959A-C462-462B-B411-6FD38D242F27}">
      <dgm:prSet phldrT="[Text]"/>
      <dgm:spPr/>
      <dgm:t>
        <a:bodyPr/>
        <a:lstStyle/>
        <a:p>
          <a:r>
            <a:rPr lang="fr-FR" dirty="0"/>
            <a:t>ID du bâtiment et des impôts</a:t>
          </a:r>
        </a:p>
      </dgm:t>
    </dgm:pt>
    <dgm:pt modelId="{B169C17F-9014-4CFB-928C-357398B7E338}" type="parTrans" cxnId="{0EC8B2B8-49C8-4ECC-B5CD-B1F15EFBA72C}">
      <dgm:prSet/>
      <dgm:spPr/>
      <dgm:t>
        <a:bodyPr/>
        <a:lstStyle/>
        <a:p>
          <a:endParaRPr lang="fr-FR"/>
        </a:p>
      </dgm:t>
    </dgm:pt>
    <dgm:pt modelId="{42249796-930C-4879-B63F-D146E7A008B1}" type="sibTrans" cxnId="{0EC8B2B8-49C8-4ECC-B5CD-B1F15EFBA72C}">
      <dgm:prSet/>
      <dgm:spPr/>
      <dgm:t>
        <a:bodyPr/>
        <a:lstStyle/>
        <a:p>
          <a:endParaRPr lang="fr-FR"/>
        </a:p>
      </dgm:t>
    </dgm:pt>
    <dgm:pt modelId="{A9CC7982-B235-4771-A8F8-A4DC9B34ACCA}">
      <dgm:prSet phldrT="[Text]"/>
      <dgm:spPr/>
      <dgm:t>
        <a:bodyPr/>
        <a:lstStyle/>
        <a:p>
          <a:r>
            <a:rPr lang="fr-FR" dirty="0"/>
            <a:t>Type de bâtiment</a:t>
          </a:r>
        </a:p>
      </dgm:t>
    </dgm:pt>
    <dgm:pt modelId="{20A2F2DA-1A94-47D8-8396-C84DBBBCF7F6}" type="parTrans" cxnId="{942C268B-1EB5-49F0-B975-804EB7B39600}">
      <dgm:prSet/>
      <dgm:spPr/>
      <dgm:t>
        <a:bodyPr/>
        <a:lstStyle/>
        <a:p>
          <a:endParaRPr lang="fr-FR"/>
        </a:p>
      </dgm:t>
    </dgm:pt>
    <dgm:pt modelId="{671904A9-8176-4017-9FD2-A409A9EEAB5D}" type="sibTrans" cxnId="{942C268B-1EB5-49F0-B975-804EB7B39600}">
      <dgm:prSet/>
      <dgm:spPr/>
      <dgm:t>
        <a:bodyPr/>
        <a:lstStyle/>
        <a:p>
          <a:endParaRPr lang="fr-FR"/>
        </a:p>
      </dgm:t>
    </dgm:pt>
    <dgm:pt modelId="{FEB8E432-B4B4-4FB7-B27D-AB78AF5C2AC9}">
      <dgm:prSet phldrT="[Text]"/>
      <dgm:spPr/>
      <dgm:t>
        <a:bodyPr/>
        <a:lstStyle/>
        <a:p>
          <a:r>
            <a:rPr lang="fr-FR" dirty="0"/>
            <a:t>Localisation</a:t>
          </a:r>
        </a:p>
      </dgm:t>
    </dgm:pt>
    <dgm:pt modelId="{1C84D9F6-BCF5-403D-9029-7B74E7971A1C}" type="parTrans" cxnId="{845B96BA-F96A-408E-A70F-7F6D1230A541}">
      <dgm:prSet/>
      <dgm:spPr/>
      <dgm:t>
        <a:bodyPr/>
        <a:lstStyle/>
        <a:p>
          <a:endParaRPr lang="fr-FR"/>
        </a:p>
      </dgm:t>
    </dgm:pt>
    <dgm:pt modelId="{0E1DF55F-D084-4DB4-B1B2-3461E2B5D336}" type="sibTrans" cxnId="{845B96BA-F96A-408E-A70F-7F6D1230A541}">
      <dgm:prSet/>
      <dgm:spPr/>
      <dgm:t>
        <a:bodyPr/>
        <a:lstStyle/>
        <a:p>
          <a:endParaRPr lang="fr-FR"/>
        </a:p>
      </dgm:t>
    </dgm:pt>
    <dgm:pt modelId="{CC839D0A-3CBA-4B88-B783-9C5A183F9BF6}">
      <dgm:prSet phldrT="[Text]"/>
      <dgm:spPr/>
      <dgm:t>
        <a:bodyPr/>
        <a:lstStyle/>
        <a:p>
          <a:r>
            <a:rPr lang="fr-FR" dirty="0"/>
            <a:t>Adresse</a:t>
          </a:r>
        </a:p>
      </dgm:t>
    </dgm:pt>
    <dgm:pt modelId="{F60FD925-8234-423F-A4AF-689E036DABCE}" type="parTrans" cxnId="{F513DD80-26F3-4917-B906-15EC67182F5B}">
      <dgm:prSet/>
      <dgm:spPr/>
      <dgm:t>
        <a:bodyPr/>
        <a:lstStyle/>
        <a:p>
          <a:endParaRPr lang="fr-FR"/>
        </a:p>
      </dgm:t>
    </dgm:pt>
    <dgm:pt modelId="{FDB61A35-DAA4-4B88-8576-27BB251671A7}" type="sibTrans" cxnId="{F513DD80-26F3-4917-B906-15EC67182F5B}">
      <dgm:prSet/>
      <dgm:spPr/>
      <dgm:t>
        <a:bodyPr/>
        <a:lstStyle/>
        <a:p>
          <a:endParaRPr lang="fr-FR"/>
        </a:p>
      </dgm:t>
    </dgm:pt>
    <dgm:pt modelId="{1C09BFE7-CA86-4E66-8E4E-707DA3FF668B}">
      <dgm:prSet phldrT="[Text]"/>
      <dgm:spPr/>
      <dgm:t>
        <a:bodyPr/>
        <a:lstStyle/>
        <a:p>
          <a:r>
            <a:rPr lang="fr-FR" dirty="0"/>
            <a:t>Quartier</a:t>
          </a:r>
        </a:p>
      </dgm:t>
    </dgm:pt>
    <dgm:pt modelId="{B622FE78-6071-4C19-BD71-9E93EAB1814A}" type="parTrans" cxnId="{89EC19CB-BA20-425D-83C2-353893358A3A}">
      <dgm:prSet/>
      <dgm:spPr/>
      <dgm:t>
        <a:bodyPr/>
        <a:lstStyle/>
        <a:p>
          <a:endParaRPr lang="fr-FR"/>
        </a:p>
      </dgm:t>
    </dgm:pt>
    <dgm:pt modelId="{094BDE33-7BF8-472D-9AA2-444A612EF794}" type="sibTrans" cxnId="{89EC19CB-BA20-425D-83C2-353893358A3A}">
      <dgm:prSet/>
      <dgm:spPr/>
      <dgm:t>
        <a:bodyPr/>
        <a:lstStyle/>
        <a:p>
          <a:endParaRPr lang="fr-FR"/>
        </a:p>
      </dgm:t>
    </dgm:pt>
    <dgm:pt modelId="{6FE4B09F-595A-4DE9-94C1-25E6D047FECA}">
      <dgm:prSet phldrT="[Text]"/>
      <dgm:spPr/>
      <dgm:t>
        <a:bodyPr/>
        <a:lstStyle/>
        <a:p>
          <a:r>
            <a:rPr lang="fr-FR" dirty="0"/>
            <a:t>Disposition</a:t>
          </a:r>
        </a:p>
      </dgm:t>
    </dgm:pt>
    <dgm:pt modelId="{8C66A6AA-4E2A-43BA-A279-00313B912A43}" type="parTrans" cxnId="{ACC5C41E-A738-4AE3-976C-BAE56F402538}">
      <dgm:prSet/>
      <dgm:spPr/>
      <dgm:t>
        <a:bodyPr/>
        <a:lstStyle/>
        <a:p>
          <a:endParaRPr lang="fr-FR"/>
        </a:p>
      </dgm:t>
    </dgm:pt>
    <dgm:pt modelId="{BA349848-B819-453C-8119-82651CB71B78}" type="sibTrans" cxnId="{ACC5C41E-A738-4AE3-976C-BAE56F402538}">
      <dgm:prSet/>
      <dgm:spPr/>
      <dgm:t>
        <a:bodyPr/>
        <a:lstStyle/>
        <a:p>
          <a:endParaRPr lang="fr-FR"/>
        </a:p>
      </dgm:t>
    </dgm:pt>
    <dgm:pt modelId="{A8C4D32F-B74D-4BD8-92CD-B0A9A5802479}">
      <dgm:prSet phldrT="[Text]"/>
      <dgm:spPr/>
      <dgm:t>
        <a:bodyPr/>
        <a:lstStyle/>
        <a:p>
          <a:r>
            <a:rPr lang="fr-FR" dirty="0"/>
            <a:t>Nombre d’étages</a:t>
          </a:r>
        </a:p>
      </dgm:t>
    </dgm:pt>
    <dgm:pt modelId="{64D808DF-2017-4D8D-8433-EA21C9558E5C}" type="parTrans" cxnId="{2005659D-40D3-4DB1-9CCF-5299C4238194}">
      <dgm:prSet/>
      <dgm:spPr/>
      <dgm:t>
        <a:bodyPr/>
        <a:lstStyle/>
        <a:p>
          <a:endParaRPr lang="fr-FR"/>
        </a:p>
      </dgm:t>
    </dgm:pt>
    <dgm:pt modelId="{75487E21-E9BD-42CD-88F6-A95E19ABF2AC}" type="sibTrans" cxnId="{2005659D-40D3-4DB1-9CCF-5299C4238194}">
      <dgm:prSet/>
      <dgm:spPr/>
      <dgm:t>
        <a:bodyPr/>
        <a:lstStyle/>
        <a:p>
          <a:endParaRPr lang="fr-FR"/>
        </a:p>
      </dgm:t>
    </dgm:pt>
    <dgm:pt modelId="{F618EBCC-BCD6-42D4-9F73-C9C58B826545}">
      <dgm:prSet phldrT="[Text]"/>
      <dgm:spPr/>
      <dgm:t>
        <a:bodyPr/>
        <a:lstStyle/>
        <a:p>
          <a:r>
            <a:rPr lang="fr-FR" dirty="0"/>
            <a:t>Surface en pied carré : Total, Parking, Building(s)</a:t>
          </a:r>
        </a:p>
      </dgm:t>
    </dgm:pt>
    <dgm:pt modelId="{D8C402C2-B355-408E-8AA9-B2B8BB8AEE70}" type="parTrans" cxnId="{5DEE876D-9F16-4A2F-A02F-F686E4494AD1}">
      <dgm:prSet/>
      <dgm:spPr/>
      <dgm:t>
        <a:bodyPr/>
        <a:lstStyle/>
        <a:p>
          <a:endParaRPr lang="fr-FR"/>
        </a:p>
      </dgm:t>
    </dgm:pt>
    <dgm:pt modelId="{F3559515-5B8B-42B6-9903-7F5F80172422}" type="sibTrans" cxnId="{5DEE876D-9F16-4A2F-A02F-F686E4494AD1}">
      <dgm:prSet/>
      <dgm:spPr/>
      <dgm:t>
        <a:bodyPr/>
        <a:lstStyle/>
        <a:p>
          <a:endParaRPr lang="fr-FR"/>
        </a:p>
      </dgm:t>
    </dgm:pt>
    <dgm:pt modelId="{C82FE623-F56F-4E38-9B96-6C57D4F0FFA8}">
      <dgm:prSet phldrT="[Text]"/>
      <dgm:spPr/>
      <dgm:t>
        <a:bodyPr/>
        <a:lstStyle/>
        <a:p>
          <a:r>
            <a:rPr lang="fr-FR" dirty="0"/>
            <a:t>Nom</a:t>
          </a:r>
        </a:p>
      </dgm:t>
    </dgm:pt>
    <dgm:pt modelId="{3ADE00B5-08B4-40BC-902A-24D56F6FAFE9}" type="parTrans" cxnId="{B59A545E-B4B2-488E-8335-79642CF100FB}">
      <dgm:prSet/>
      <dgm:spPr/>
      <dgm:t>
        <a:bodyPr/>
        <a:lstStyle/>
        <a:p>
          <a:endParaRPr lang="fr-FR"/>
        </a:p>
      </dgm:t>
    </dgm:pt>
    <dgm:pt modelId="{1046B1A7-9A7C-4FCC-8230-3D92A866A4F2}" type="sibTrans" cxnId="{B59A545E-B4B2-488E-8335-79642CF100FB}">
      <dgm:prSet/>
      <dgm:spPr/>
      <dgm:t>
        <a:bodyPr/>
        <a:lstStyle/>
        <a:p>
          <a:endParaRPr lang="fr-FR"/>
        </a:p>
      </dgm:t>
    </dgm:pt>
    <dgm:pt modelId="{19C487A6-8095-4231-9583-B5F3E3622BEB}">
      <dgm:prSet phldrT="[Text]"/>
      <dgm:spPr/>
      <dgm:t>
        <a:bodyPr/>
        <a:lstStyle/>
        <a:p>
          <a:r>
            <a:rPr lang="fr-FR" dirty="0"/>
            <a:t>Council District Code</a:t>
          </a:r>
        </a:p>
      </dgm:t>
    </dgm:pt>
    <dgm:pt modelId="{DA50BE95-8215-47E1-BA48-1B16F449838E}" type="parTrans" cxnId="{35B1068B-873B-4F43-9040-89D29F8C7BD3}">
      <dgm:prSet/>
      <dgm:spPr/>
      <dgm:t>
        <a:bodyPr/>
        <a:lstStyle/>
        <a:p>
          <a:endParaRPr lang="fr-FR"/>
        </a:p>
      </dgm:t>
    </dgm:pt>
    <dgm:pt modelId="{B2920AEA-84A2-4134-95B5-86E88511FD0B}" type="sibTrans" cxnId="{35B1068B-873B-4F43-9040-89D29F8C7BD3}">
      <dgm:prSet/>
      <dgm:spPr/>
      <dgm:t>
        <a:bodyPr/>
        <a:lstStyle/>
        <a:p>
          <a:endParaRPr lang="fr-FR"/>
        </a:p>
      </dgm:t>
    </dgm:pt>
    <dgm:pt modelId="{89206029-E53C-4176-8DB6-F8B8E6EC68A9}">
      <dgm:prSet phldrT="[Text]"/>
      <dgm:spPr/>
      <dgm:t>
        <a:bodyPr/>
        <a:lstStyle/>
        <a:p>
          <a:r>
            <a:rPr lang="fr-FR" dirty="0"/>
            <a:t>Année de construction</a:t>
          </a:r>
        </a:p>
      </dgm:t>
    </dgm:pt>
    <dgm:pt modelId="{31CF44FB-8B8D-4151-A9E4-28C0E276C648}" type="parTrans" cxnId="{906D63A2-488A-4729-A76B-672176956E48}">
      <dgm:prSet/>
      <dgm:spPr/>
      <dgm:t>
        <a:bodyPr/>
        <a:lstStyle/>
        <a:p>
          <a:endParaRPr lang="fr-FR"/>
        </a:p>
      </dgm:t>
    </dgm:pt>
    <dgm:pt modelId="{9C522849-8879-43DC-A146-91F3C1F7796E}" type="sibTrans" cxnId="{906D63A2-488A-4729-A76B-672176956E48}">
      <dgm:prSet/>
      <dgm:spPr/>
      <dgm:t>
        <a:bodyPr/>
        <a:lstStyle/>
        <a:p>
          <a:endParaRPr lang="fr-FR"/>
        </a:p>
      </dgm:t>
    </dgm:pt>
    <dgm:pt modelId="{05EC0292-61BC-4B20-BAD0-D817615098BA}">
      <dgm:prSet phldrT="[Text]"/>
      <dgm:spPr/>
      <dgm:t>
        <a:bodyPr/>
        <a:lstStyle/>
        <a:p>
          <a:r>
            <a:rPr lang="fr-FR" dirty="0"/>
            <a:t>Nombre de bâtiments</a:t>
          </a:r>
        </a:p>
      </dgm:t>
    </dgm:pt>
    <dgm:pt modelId="{7AAB0E5B-8EEC-41F7-AFA1-DA0B5ADA1FC1}" type="parTrans" cxnId="{F5A73537-5A92-4341-95D6-21AAE509649E}">
      <dgm:prSet/>
      <dgm:spPr/>
      <dgm:t>
        <a:bodyPr/>
        <a:lstStyle/>
        <a:p>
          <a:endParaRPr lang="fr-FR"/>
        </a:p>
      </dgm:t>
    </dgm:pt>
    <dgm:pt modelId="{BF36DF74-8E5F-4501-87B6-72217DA24074}" type="sibTrans" cxnId="{F5A73537-5A92-4341-95D6-21AAE509649E}">
      <dgm:prSet/>
      <dgm:spPr/>
      <dgm:t>
        <a:bodyPr/>
        <a:lstStyle/>
        <a:p>
          <a:endParaRPr lang="fr-FR"/>
        </a:p>
      </dgm:t>
    </dgm:pt>
    <dgm:pt modelId="{B34EAAB6-09C3-417B-9703-0E0811F93D69}" type="pres">
      <dgm:prSet presAssocID="{367E2F23-9D3D-4206-955D-2D4F99B1A58C}" presName="Name0" presStyleCnt="0">
        <dgm:presLayoutVars>
          <dgm:dir/>
          <dgm:animLvl val="lvl"/>
          <dgm:resizeHandles val="exact"/>
        </dgm:presLayoutVars>
      </dgm:prSet>
      <dgm:spPr/>
    </dgm:pt>
    <dgm:pt modelId="{E4112F63-4EAB-4C33-8B3E-9413D12815FC}" type="pres">
      <dgm:prSet presAssocID="{B480A9E3-0837-45E2-8A44-4B8B222A7BE6}" presName="linNode" presStyleCnt="0"/>
      <dgm:spPr/>
    </dgm:pt>
    <dgm:pt modelId="{BDF9715C-B201-4234-BBCF-DAD27A7A2173}" type="pres">
      <dgm:prSet presAssocID="{B480A9E3-0837-45E2-8A44-4B8B222A7BE6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87102F72-BE51-4F91-A903-FB3AF84197BD}" type="pres">
      <dgm:prSet presAssocID="{B480A9E3-0837-45E2-8A44-4B8B222A7BE6}" presName="descendantText" presStyleLbl="alignAccFollowNode1" presStyleIdx="0" presStyleCnt="3">
        <dgm:presLayoutVars>
          <dgm:bulletEnabled val="1"/>
        </dgm:presLayoutVars>
      </dgm:prSet>
      <dgm:spPr/>
    </dgm:pt>
    <dgm:pt modelId="{8144B97E-7780-4147-AB9D-FEA31DC239BB}" type="pres">
      <dgm:prSet presAssocID="{407DA26A-0F4D-4D25-9E22-C8F697F34601}" presName="sp" presStyleCnt="0"/>
      <dgm:spPr/>
    </dgm:pt>
    <dgm:pt modelId="{45353BD9-416C-49C3-B373-DAD8ACF59F23}" type="pres">
      <dgm:prSet presAssocID="{FEB8E432-B4B4-4FB7-B27D-AB78AF5C2AC9}" presName="linNode" presStyleCnt="0"/>
      <dgm:spPr/>
    </dgm:pt>
    <dgm:pt modelId="{2BABAD29-A624-4FB8-AD8F-798268296CCE}" type="pres">
      <dgm:prSet presAssocID="{FEB8E432-B4B4-4FB7-B27D-AB78AF5C2AC9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EB0D5299-EFED-481C-976A-528459214610}" type="pres">
      <dgm:prSet presAssocID="{FEB8E432-B4B4-4FB7-B27D-AB78AF5C2AC9}" presName="descendantText" presStyleLbl="alignAccFollowNode1" presStyleIdx="1" presStyleCnt="3">
        <dgm:presLayoutVars>
          <dgm:bulletEnabled val="1"/>
        </dgm:presLayoutVars>
      </dgm:prSet>
      <dgm:spPr/>
    </dgm:pt>
    <dgm:pt modelId="{D1C2CCA7-CD25-4F54-850A-1902EE59DD96}" type="pres">
      <dgm:prSet presAssocID="{0E1DF55F-D084-4DB4-B1B2-3461E2B5D336}" presName="sp" presStyleCnt="0"/>
      <dgm:spPr/>
    </dgm:pt>
    <dgm:pt modelId="{D64D12DD-347C-4F7F-8D71-12CF6C89BFA1}" type="pres">
      <dgm:prSet presAssocID="{6FE4B09F-595A-4DE9-94C1-25E6D047FECA}" presName="linNode" presStyleCnt="0"/>
      <dgm:spPr/>
    </dgm:pt>
    <dgm:pt modelId="{76F781FE-BDF6-4F70-A6C6-8085BF902248}" type="pres">
      <dgm:prSet presAssocID="{6FE4B09F-595A-4DE9-94C1-25E6D047FECA}" presName="parentText" presStyleLbl="node1" presStyleIdx="2" presStyleCnt="3">
        <dgm:presLayoutVars>
          <dgm:chMax val="1"/>
          <dgm:bulletEnabled val="1"/>
        </dgm:presLayoutVars>
      </dgm:prSet>
      <dgm:spPr/>
    </dgm:pt>
    <dgm:pt modelId="{AB872D6B-816F-42EE-BC33-85F1BD66020D}" type="pres">
      <dgm:prSet presAssocID="{6FE4B09F-595A-4DE9-94C1-25E6D047FECA}" presName="descendantText" presStyleLbl="alignAccFollowNode1" presStyleIdx="2" presStyleCnt="3">
        <dgm:presLayoutVars>
          <dgm:bulletEnabled val="1"/>
        </dgm:presLayoutVars>
      </dgm:prSet>
      <dgm:spPr/>
    </dgm:pt>
  </dgm:ptLst>
  <dgm:cxnLst>
    <dgm:cxn modelId="{8C4D0919-0590-4BE3-A775-2EB25B54639F}" type="presOf" srcId="{367E2F23-9D3D-4206-955D-2D4F99B1A58C}" destId="{B34EAAB6-09C3-417B-9703-0E0811F93D69}" srcOrd="0" destOrd="0" presId="urn:microsoft.com/office/officeart/2005/8/layout/vList5"/>
    <dgm:cxn modelId="{ACC5C41E-A738-4AE3-976C-BAE56F402538}" srcId="{367E2F23-9D3D-4206-955D-2D4F99B1A58C}" destId="{6FE4B09F-595A-4DE9-94C1-25E6D047FECA}" srcOrd="2" destOrd="0" parTransId="{8C66A6AA-4E2A-43BA-A279-00313B912A43}" sibTransId="{BA349848-B819-453C-8119-82651CB71B78}"/>
    <dgm:cxn modelId="{9870E922-038E-46FA-B947-DED4759A0921}" type="presOf" srcId="{B480A9E3-0837-45E2-8A44-4B8B222A7BE6}" destId="{BDF9715C-B201-4234-BBCF-DAD27A7A2173}" srcOrd="0" destOrd="0" presId="urn:microsoft.com/office/officeart/2005/8/layout/vList5"/>
    <dgm:cxn modelId="{4F385732-F671-4876-8C7B-23D161A86ABC}" type="presOf" srcId="{6FE4B09F-595A-4DE9-94C1-25E6D047FECA}" destId="{76F781FE-BDF6-4F70-A6C6-8085BF902248}" srcOrd="0" destOrd="0" presId="urn:microsoft.com/office/officeart/2005/8/layout/vList5"/>
    <dgm:cxn modelId="{F5A73537-5A92-4341-95D6-21AAE509649E}" srcId="{6FE4B09F-595A-4DE9-94C1-25E6D047FECA}" destId="{05EC0292-61BC-4B20-BAD0-D817615098BA}" srcOrd="1" destOrd="0" parTransId="{7AAB0E5B-8EEC-41F7-AFA1-DA0B5ADA1FC1}" sibTransId="{BF36DF74-8E5F-4501-87B6-72217DA24074}"/>
    <dgm:cxn modelId="{B59A545E-B4B2-488E-8335-79642CF100FB}" srcId="{B480A9E3-0837-45E2-8A44-4B8B222A7BE6}" destId="{C82FE623-F56F-4E38-9B96-6C57D4F0FFA8}" srcOrd="1" destOrd="0" parTransId="{3ADE00B5-08B4-40BC-902A-24D56F6FAFE9}" sibTransId="{1046B1A7-9A7C-4FCC-8230-3D92A866A4F2}"/>
    <dgm:cxn modelId="{E74EC147-2C10-4027-B192-5F7B386AE051}" type="presOf" srcId="{F618EBCC-BCD6-42D4-9F73-C9C58B826545}" destId="{AB872D6B-816F-42EE-BC33-85F1BD66020D}" srcOrd="0" destOrd="2" presId="urn:microsoft.com/office/officeart/2005/8/layout/vList5"/>
    <dgm:cxn modelId="{EA5B6C4B-2425-40CC-BF87-90386D17D356}" type="presOf" srcId="{F0F6959A-C462-462B-B411-6FD38D242F27}" destId="{87102F72-BE51-4F91-A903-FB3AF84197BD}" srcOrd="0" destOrd="0" presId="urn:microsoft.com/office/officeart/2005/8/layout/vList5"/>
    <dgm:cxn modelId="{5DEE876D-9F16-4A2F-A02F-F686E4494AD1}" srcId="{6FE4B09F-595A-4DE9-94C1-25E6D047FECA}" destId="{F618EBCC-BCD6-42D4-9F73-C9C58B826545}" srcOrd="2" destOrd="0" parTransId="{D8C402C2-B355-408E-8AA9-B2B8BB8AEE70}" sibTransId="{F3559515-5B8B-42B6-9903-7F5F80172422}"/>
    <dgm:cxn modelId="{94B2AD4E-E08A-4549-90C1-FC859EC540CE}" srcId="{367E2F23-9D3D-4206-955D-2D4F99B1A58C}" destId="{B480A9E3-0837-45E2-8A44-4B8B222A7BE6}" srcOrd="0" destOrd="0" parTransId="{286EE32D-B9E3-4640-8A10-0B72D8DD39EF}" sibTransId="{407DA26A-0F4D-4D25-9E22-C8F697F34601}"/>
    <dgm:cxn modelId="{9B524B6F-4F5A-41FE-AAAE-57825AC78061}" type="presOf" srcId="{A9CC7982-B235-4771-A8F8-A4DC9B34ACCA}" destId="{87102F72-BE51-4F91-A903-FB3AF84197BD}" srcOrd="0" destOrd="2" presId="urn:microsoft.com/office/officeart/2005/8/layout/vList5"/>
    <dgm:cxn modelId="{88D86C7D-B115-4AE4-AAB0-863AB63017CD}" type="presOf" srcId="{89206029-E53C-4176-8DB6-F8B8E6EC68A9}" destId="{87102F72-BE51-4F91-A903-FB3AF84197BD}" srcOrd="0" destOrd="3" presId="urn:microsoft.com/office/officeart/2005/8/layout/vList5"/>
    <dgm:cxn modelId="{F513DD80-26F3-4917-B906-15EC67182F5B}" srcId="{FEB8E432-B4B4-4FB7-B27D-AB78AF5C2AC9}" destId="{CC839D0A-3CBA-4B88-B783-9C5A183F9BF6}" srcOrd="0" destOrd="0" parTransId="{F60FD925-8234-423F-A4AF-689E036DABCE}" sibTransId="{FDB61A35-DAA4-4B88-8576-27BB251671A7}"/>
    <dgm:cxn modelId="{58954387-EF36-41EB-9FC7-7870CE8F4D5C}" type="presOf" srcId="{19C487A6-8095-4231-9583-B5F3E3622BEB}" destId="{EB0D5299-EFED-481C-976A-528459214610}" srcOrd="0" destOrd="1" presId="urn:microsoft.com/office/officeart/2005/8/layout/vList5"/>
    <dgm:cxn modelId="{35B1068B-873B-4F43-9040-89D29F8C7BD3}" srcId="{FEB8E432-B4B4-4FB7-B27D-AB78AF5C2AC9}" destId="{19C487A6-8095-4231-9583-B5F3E3622BEB}" srcOrd="1" destOrd="0" parTransId="{DA50BE95-8215-47E1-BA48-1B16F449838E}" sibTransId="{B2920AEA-84A2-4134-95B5-86E88511FD0B}"/>
    <dgm:cxn modelId="{942C268B-1EB5-49F0-B975-804EB7B39600}" srcId="{B480A9E3-0837-45E2-8A44-4B8B222A7BE6}" destId="{A9CC7982-B235-4771-A8F8-A4DC9B34ACCA}" srcOrd="2" destOrd="0" parTransId="{20A2F2DA-1A94-47D8-8396-C84DBBBCF7F6}" sibTransId="{671904A9-8176-4017-9FD2-A409A9EEAB5D}"/>
    <dgm:cxn modelId="{2005659D-40D3-4DB1-9CCF-5299C4238194}" srcId="{6FE4B09F-595A-4DE9-94C1-25E6D047FECA}" destId="{A8C4D32F-B74D-4BD8-92CD-B0A9A5802479}" srcOrd="0" destOrd="0" parTransId="{64D808DF-2017-4D8D-8433-EA21C9558E5C}" sibTransId="{75487E21-E9BD-42CD-88F6-A95E19ABF2AC}"/>
    <dgm:cxn modelId="{1C75E6A0-D6E6-441B-A850-F78D54D78176}" type="presOf" srcId="{05EC0292-61BC-4B20-BAD0-D817615098BA}" destId="{AB872D6B-816F-42EE-BC33-85F1BD66020D}" srcOrd="0" destOrd="1" presId="urn:microsoft.com/office/officeart/2005/8/layout/vList5"/>
    <dgm:cxn modelId="{906D63A2-488A-4729-A76B-672176956E48}" srcId="{B480A9E3-0837-45E2-8A44-4B8B222A7BE6}" destId="{89206029-E53C-4176-8DB6-F8B8E6EC68A9}" srcOrd="3" destOrd="0" parTransId="{31CF44FB-8B8D-4151-A9E4-28C0E276C648}" sibTransId="{9C522849-8879-43DC-A146-91F3C1F7796E}"/>
    <dgm:cxn modelId="{7DF7D4B5-44B8-4D90-B787-299E0CA32BBB}" type="presOf" srcId="{A8C4D32F-B74D-4BD8-92CD-B0A9A5802479}" destId="{AB872D6B-816F-42EE-BC33-85F1BD66020D}" srcOrd="0" destOrd="0" presId="urn:microsoft.com/office/officeart/2005/8/layout/vList5"/>
    <dgm:cxn modelId="{0EC8B2B8-49C8-4ECC-B5CD-B1F15EFBA72C}" srcId="{B480A9E3-0837-45E2-8A44-4B8B222A7BE6}" destId="{F0F6959A-C462-462B-B411-6FD38D242F27}" srcOrd="0" destOrd="0" parTransId="{B169C17F-9014-4CFB-928C-357398B7E338}" sibTransId="{42249796-930C-4879-B63F-D146E7A008B1}"/>
    <dgm:cxn modelId="{96A1FEB8-0B4D-41B5-A236-6D99A1E2FF50}" type="presOf" srcId="{CC839D0A-3CBA-4B88-B783-9C5A183F9BF6}" destId="{EB0D5299-EFED-481C-976A-528459214610}" srcOrd="0" destOrd="0" presId="urn:microsoft.com/office/officeart/2005/8/layout/vList5"/>
    <dgm:cxn modelId="{845B96BA-F96A-408E-A70F-7F6D1230A541}" srcId="{367E2F23-9D3D-4206-955D-2D4F99B1A58C}" destId="{FEB8E432-B4B4-4FB7-B27D-AB78AF5C2AC9}" srcOrd="1" destOrd="0" parTransId="{1C84D9F6-BCF5-403D-9029-7B74E7971A1C}" sibTransId="{0E1DF55F-D084-4DB4-B1B2-3461E2B5D336}"/>
    <dgm:cxn modelId="{06DE7BC7-458D-47E1-8C66-EA562BDBD5E8}" type="presOf" srcId="{FEB8E432-B4B4-4FB7-B27D-AB78AF5C2AC9}" destId="{2BABAD29-A624-4FB8-AD8F-798268296CCE}" srcOrd="0" destOrd="0" presId="urn:microsoft.com/office/officeart/2005/8/layout/vList5"/>
    <dgm:cxn modelId="{89EC19CB-BA20-425D-83C2-353893358A3A}" srcId="{FEB8E432-B4B4-4FB7-B27D-AB78AF5C2AC9}" destId="{1C09BFE7-CA86-4E66-8E4E-707DA3FF668B}" srcOrd="2" destOrd="0" parTransId="{B622FE78-6071-4C19-BD71-9E93EAB1814A}" sibTransId="{094BDE33-7BF8-472D-9AA2-444A612EF794}"/>
    <dgm:cxn modelId="{8BC187D1-09D0-4445-928A-97C60D1A9A0F}" type="presOf" srcId="{C82FE623-F56F-4E38-9B96-6C57D4F0FFA8}" destId="{87102F72-BE51-4F91-A903-FB3AF84197BD}" srcOrd="0" destOrd="1" presId="urn:microsoft.com/office/officeart/2005/8/layout/vList5"/>
    <dgm:cxn modelId="{1A9D70FC-4AF3-4CAE-9120-C3A30826E58F}" type="presOf" srcId="{1C09BFE7-CA86-4E66-8E4E-707DA3FF668B}" destId="{EB0D5299-EFED-481C-976A-528459214610}" srcOrd="0" destOrd="2" presId="urn:microsoft.com/office/officeart/2005/8/layout/vList5"/>
    <dgm:cxn modelId="{120D8BB3-C112-43BB-B8D0-92EF99F855F2}" type="presParOf" srcId="{B34EAAB6-09C3-417B-9703-0E0811F93D69}" destId="{E4112F63-4EAB-4C33-8B3E-9413D12815FC}" srcOrd="0" destOrd="0" presId="urn:microsoft.com/office/officeart/2005/8/layout/vList5"/>
    <dgm:cxn modelId="{CE012E3A-E391-4F1A-8CC0-4087EDD7F285}" type="presParOf" srcId="{E4112F63-4EAB-4C33-8B3E-9413D12815FC}" destId="{BDF9715C-B201-4234-BBCF-DAD27A7A2173}" srcOrd="0" destOrd="0" presId="urn:microsoft.com/office/officeart/2005/8/layout/vList5"/>
    <dgm:cxn modelId="{F3673060-C9EE-4F32-8E29-C1369DDC3FAE}" type="presParOf" srcId="{E4112F63-4EAB-4C33-8B3E-9413D12815FC}" destId="{87102F72-BE51-4F91-A903-FB3AF84197BD}" srcOrd="1" destOrd="0" presId="urn:microsoft.com/office/officeart/2005/8/layout/vList5"/>
    <dgm:cxn modelId="{2CD6CFD0-3285-4096-93B7-C00E1627A69B}" type="presParOf" srcId="{B34EAAB6-09C3-417B-9703-0E0811F93D69}" destId="{8144B97E-7780-4147-AB9D-FEA31DC239BB}" srcOrd="1" destOrd="0" presId="urn:microsoft.com/office/officeart/2005/8/layout/vList5"/>
    <dgm:cxn modelId="{7C756AAB-5DA3-4A56-A3EB-EEE6905C09A0}" type="presParOf" srcId="{B34EAAB6-09C3-417B-9703-0E0811F93D69}" destId="{45353BD9-416C-49C3-B373-DAD8ACF59F23}" srcOrd="2" destOrd="0" presId="urn:microsoft.com/office/officeart/2005/8/layout/vList5"/>
    <dgm:cxn modelId="{B3EA67A1-284A-4C5D-8F5E-3C32AB15C334}" type="presParOf" srcId="{45353BD9-416C-49C3-B373-DAD8ACF59F23}" destId="{2BABAD29-A624-4FB8-AD8F-798268296CCE}" srcOrd="0" destOrd="0" presId="urn:microsoft.com/office/officeart/2005/8/layout/vList5"/>
    <dgm:cxn modelId="{25AC5B93-E9EF-4848-A3F9-57A6E50C326D}" type="presParOf" srcId="{45353BD9-416C-49C3-B373-DAD8ACF59F23}" destId="{EB0D5299-EFED-481C-976A-528459214610}" srcOrd="1" destOrd="0" presId="urn:microsoft.com/office/officeart/2005/8/layout/vList5"/>
    <dgm:cxn modelId="{D910D8E2-210F-46DE-A038-7D4AE70F5CA6}" type="presParOf" srcId="{B34EAAB6-09C3-417B-9703-0E0811F93D69}" destId="{D1C2CCA7-CD25-4F54-850A-1902EE59DD96}" srcOrd="3" destOrd="0" presId="urn:microsoft.com/office/officeart/2005/8/layout/vList5"/>
    <dgm:cxn modelId="{C2DC7331-5BAD-4F51-805C-71E846BA641E}" type="presParOf" srcId="{B34EAAB6-09C3-417B-9703-0E0811F93D69}" destId="{D64D12DD-347C-4F7F-8D71-12CF6C89BFA1}" srcOrd="4" destOrd="0" presId="urn:microsoft.com/office/officeart/2005/8/layout/vList5"/>
    <dgm:cxn modelId="{36919879-A8C5-4363-BCFB-B8A1896032A0}" type="presParOf" srcId="{D64D12DD-347C-4F7F-8D71-12CF6C89BFA1}" destId="{76F781FE-BDF6-4F70-A6C6-8085BF902248}" srcOrd="0" destOrd="0" presId="urn:microsoft.com/office/officeart/2005/8/layout/vList5"/>
    <dgm:cxn modelId="{024C7009-2DC4-4F84-ABEF-9715C66EC4BF}" type="presParOf" srcId="{D64D12DD-347C-4F7F-8D71-12CF6C89BFA1}" destId="{AB872D6B-816F-42EE-BC33-85F1BD66020D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126A9E3-89D3-46A3-A4D5-5D58169D16EF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40E4D124-E6C3-44B1-99AC-A327F53DC4A7}">
      <dgm:prSet phldrT="[Text]"/>
      <dgm:spPr/>
      <dgm:t>
        <a:bodyPr/>
        <a:lstStyle/>
        <a:p>
          <a:r>
            <a:rPr lang="fr-FR" dirty="0"/>
            <a:t>Globalité</a:t>
          </a:r>
        </a:p>
      </dgm:t>
    </dgm:pt>
    <dgm:pt modelId="{224C6967-CB65-4053-9FB5-73AFEDE35F25}" type="parTrans" cxnId="{5FF3434A-645C-47F9-B87A-1DDC9E6AA638}">
      <dgm:prSet/>
      <dgm:spPr/>
      <dgm:t>
        <a:bodyPr/>
        <a:lstStyle/>
        <a:p>
          <a:endParaRPr lang="fr-FR"/>
        </a:p>
      </dgm:t>
    </dgm:pt>
    <dgm:pt modelId="{0BF6EFD2-8750-4C97-AE5A-55A89029A769}" type="sibTrans" cxnId="{5FF3434A-645C-47F9-B87A-1DDC9E6AA638}">
      <dgm:prSet/>
      <dgm:spPr/>
      <dgm:t>
        <a:bodyPr/>
        <a:lstStyle/>
        <a:p>
          <a:endParaRPr lang="fr-FR"/>
        </a:p>
      </dgm:t>
    </dgm:pt>
    <dgm:pt modelId="{171E8C43-C682-4C7B-9879-6413A6A5E4AF}">
      <dgm:prSet phldrT="[Text]"/>
      <dgm:spPr/>
      <dgm:t>
        <a:bodyPr/>
        <a:lstStyle/>
        <a:p>
          <a:r>
            <a:rPr lang="fr-FR" dirty="0"/>
            <a:t>Liste des toutes les fonctions du bâtiment</a:t>
          </a:r>
        </a:p>
      </dgm:t>
    </dgm:pt>
    <dgm:pt modelId="{A798029C-58F4-411F-8DED-69BFEAF7B13B}" type="parTrans" cxnId="{6EA3BFC4-1563-4348-962F-CE8D556D5E97}">
      <dgm:prSet/>
      <dgm:spPr/>
      <dgm:t>
        <a:bodyPr/>
        <a:lstStyle/>
        <a:p>
          <a:endParaRPr lang="fr-FR"/>
        </a:p>
      </dgm:t>
    </dgm:pt>
    <dgm:pt modelId="{6F91E59B-34C9-429B-8827-ECC262528AA0}" type="sibTrans" cxnId="{6EA3BFC4-1563-4348-962F-CE8D556D5E97}">
      <dgm:prSet/>
      <dgm:spPr/>
      <dgm:t>
        <a:bodyPr/>
        <a:lstStyle/>
        <a:p>
          <a:endParaRPr lang="fr-FR"/>
        </a:p>
      </dgm:t>
    </dgm:pt>
    <dgm:pt modelId="{1E27E214-F438-4B58-8AAC-8C552313A7A3}">
      <dgm:prSet phldrT="[Text]"/>
      <dgm:spPr/>
      <dgm:t>
        <a:bodyPr/>
        <a:lstStyle/>
        <a:p>
          <a:r>
            <a:rPr lang="fr-FR" dirty="0"/>
            <a:t>Détails</a:t>
          </a:r>
        </a:p>
      </dgm:t>
    </dgm:pt>
    <dgm:pt modelId="{53011BA9-1409-4750-824D-4D76239CD3A0}" type="parTrans" cxnId="{13ABC676-9048-4A2F-9C64-036FB347A067}">
      <dgm:prSet/>
      <dgm:spPr/>
      <dgm:t>
        <a:bodyPr/>
        <a:lstStyle/>
        <a:p>
          <a:endParaRPr lang="fr-FR"/>
        </a:p>
      </dgm:t>
    </dgm:pt>
    <dgm:pt modelId="{C1333B4E-FF89-4E19-9663-63E5530A6A59}" type="sibTrans" cxnId="{13ABC676-9048-4A2F-9C64-036FB347A067}">
      <dgm:prSet/>
      <dgm:spPr/>
      <dgm:t>
        <a:bodyPr/>
        <a:lstStyle/>
        <a:p>
          <a:endParaRPr lang="fr-FR"/>
        </a:p>
      </dgm:t>
    </dgm:pt>
    <dgm:pt modelId="{060EFE94-4985-4719-847E-F7AE3741A4CF}">
      <dgm:prSet phldrT="[Text]"/>
      <dgm:spPr/>
      <dgm:t>
        <a:bodyPr/>
        <a:lstStyle/>
        <a:p>
          <a:r>
            <a:rPr lang="fr-FR" dirty="0"/>
            <a:t>Fonction principale (</a:t>
          </a:r>
          <a:r>
            <a:rPr lang="fr-FR" dirty="0" err="1"/>
            <a:t>primary</a:t>
          </a:r>
          <a:r>
            <a:rPr lang="fr-FR" dirty="0"/>
            <a:t>)</a:t>
          </a:r>
        </a:p>
      </dgm:t>
    </dgm:pt>
    <dgm:pt modelId="{44F48165-5810-4B6A-97D8-0D9E96BEC380}" type="parTrans" cxnId="{AEC9D2A4-24E3-4FEF-A80E-B6786D18C683}">
      <dgm:prSet/>
      <dgm:spPr/>
      <dgm:t>
        <a:bodyPr/>
        <a:lstStyle/>
        <a:p>
          <a:endParaRPr lang="fr-FR"/>
        </a:p>
      </dgm:t>
    </dgm:pt>
    <dgm:pt modelId="{0885BD13-42F8-4609-80EA-8D5A3672A2DD}" type="sibTrans" cxnId="{AEC9D2A4-24E3-4FEF-A80E-B6786D18C683}">
      <dgm:prSet/>
      <dgm:spPr/>
      <dgm:t>
        <a:bodyPr/>
        <a:lstStyle/>
        <a:p>
          <a:endParaRPr lang="fr-FR"/>
        </a:p>
      </dgm:t>
    </dgm:pt>
    <dgm:pt modelId="{50B2A0BA-9401-4DAC-8D3C-CB2268C44C75}">
      <dgm:prSet phldrT="[Text]"/>
      <dgm:spPr/>
      <dgm:t>
        <a:bodyPr/>
        <a:lstStyle/>
        <a:p>
          <a:r>
            <a:rPr lang="fr-FR" dirty="0"/>
            <a:t>Trois fonctions les plus importantes (</a:t>
          </a:r>
          <a:r>
            <a:rPr lang="fr-FR" dirty="0" err="1"/>
            <a:t>largest,secondlargest,thirdlargest</a:t>
          </a:r>
          <a:r>
            <a:rPr lang="fr-FR" dirty="0"/>
            <a:t>)</a:t>
          </a:r>
        </a:p>
      </dgm:t>
    </dgm:pt>
    <dgm:pt modelId="{492DC007-2CC3-424B-9C7F-8355501EF1A7}" type="parTrans" cxnId="{A51CEC44-7C39-481E-B53E-A51BFA620049}">
      <dgm:prSet/>
      <dgm:spPr/>
      <dgm:t>
        <a:bodyPr/>
        <a:lstStyle/>
        <a:p>
          <a:endParaRPr lang="fr-FR"/>
        </a:p>
      </dgm:t>
    </dgm:pt>
    <dgm:pt modelId="{11CF894B-BBD2-473E-8127-840C04A0AB2F}" type="sibTrans" cxnId="{A51CEC44-7C39-481E-B53E-A51BFA620049}">
      <dgm:prSet/>
      <dgm:spPr/>
      <dgm:t>
        <a:bodyPr/>
        <a:lstStyle/>
        <a:p>
          <a:endParaRPr lang="fr-FR"/>
        </a:p>
      </dgm:t>
    </dgm:pt>
    <dgm:pt modelId="{AE1C1C28-74B7-4BA2-9825-E7A5B281FEA9}" type="pres">
      <dgm:prSet presAssocID="{9126A9E3-89D3-46A3-A4D5-5D58169D16EF}" presName="Name0" presStyleCnt="0">
        <dgm:presLayoutVars>
          <dgm:dir/>
          <dgm:animLvl val="lvl"/>
          <dgm:resizeHandles val="exact"/>
        </dgm:presLayoutVars>
      </dgm:prSet>
      <dgm:spPr/>
    </dgm:pt>
    <dgm:pt modelId="{B922CA83-194C-4414-8069-A69042257405}" type="pres">
      <dgm:prSet presAssocID="{40E4D124-E6C3-44B1-99AC-A327F53DC4A7}" presName="linNode" presStyleCnt="0"/>
      <dgm:spPr/>
    </dgm:pt>
    <dgm:pt modelId="{A155E45A-9CD4-4AE2-9837-8DC0B624F09B}" type="pres">
      <dgm:prSet presAssocID="{40E4D124-E6C3-44B1-99AC-A327F53DC4A7}" presName="parentText" presStyleLbl="node1" presStyleIdx="0" presStyleCnt="2">
        <dgm:presLayoutVars>
          <dgm:chMax val="1"/>
          <dgm:bulletEnabled val="1"/>
        </dgm:presLayoutVars>
      </dgm:prSet>
      <dgm:spPr/>
    </dgm:pt>
    <dgm:pt modelId="{7A98FB86-D264-445D-97E3-D80EC66CF54D}" type="pres">
      <dgm:prSet presAssocID="{40E4D124-E6C3-44B1-99AC-A327F53DC4A7}" presName="descendantText" presStyleLbl="alignAccFollowNode1" presStyleIdx="0" presStyleCnt="2">
        <dgm:presLayoutVars>
          <dgm:bulletEnabled val="1"/>
        </dgm:presLayoutVars>
      </dgm:prSet>
      <dgm:spPr/>
    </dgm:pt>
    <dgm:pt modelId="{7276228D-E735-46E7-B1B8-E505D990F216}" type="pres">
      <dgm:prSet presAssocID="{0BF6EFD2-8750-4C97-AE5A-55A89029A769}" presName="sp" presStyleCnt="0"/>
      <dgm:spPr/>
    </dgm:pt>
    <dgm:pt modelId="{92A93324-86BB-461D-829C-4F12E5D17628}" type="pres">
      <dgm:prSet presAssocID="{1E27E214-F438-4B58-8AAC-8C552313A7A3}" presName="linNode" presStyleCnt="0"/>
      <dgm:spPr/>
    </dgm:pt>
    <dgm:pt modelId="{5C0DF4D1-7BFA-4385-BC89-59483B45212D}" type="pres">
      <dgm:prSet presAssocID="{1E27E214-F438-4B58-8AAC-8C552313A7A3}" presName="parentText" presStyleLbl="node1" presStyleIdx="1" presStyleCnt="2">
        <dgm:presLayoutVars>
          <dgm:chMax val="1"/>
          <dgm:bulletEnabled val="1"/>
        </dgm:presLayoutVars>
      </dgm:prSet>
      <dgm:spPr/>
    </dgm:pt>
    <dgm:pt modelId="{7320AC1A-9551-44A4-BA5D-836172C8CF2F}" type="pres">
      <dgm:prSet presAssocID="{1E27E214-F438-4B58-8AAC-8C552313A7A3}" presName="descendantText" presStyleLbl="alignAccFollowNode1" presStyleIdx="1" presStyleCnt="2">
        <dgm:presLayoutVars>
          <dgm:bulletEnabled val="1"/>
        </dgm:presLayoutVars>
      </dgm:prSet>
      <dgm:spPr/>
    </dgm:pt>
  </dgm:ptLst>
  <dgm:cxnLst>
    <dgm:cxn modelId="{26CB483C-0BF2-4FEF-A18E-28B87F2CDCF9}" type="presOf" srcId="{060EFE94-4985-4719-847E-F7AE3741A4CF}" destId="{7320AC1A-9551-44A4-BA5D-836172C8CF2F}" srcOrd="0" destOrd="0" presId="urn:microsoft.com/office/officeart/2005/8/layout/vList5"/>
    <dgm:cxn modelId="{A51CEC44-7C39-481E-B53E-A51BFA620049}" srcId="{1E27E214-F438-4B58-8AAC-8C552313A7A3}" destId="{50B2A0BA-9401-4DAC-8D3C-CB2268C44C75}" srcOrd="1" destOrd="0" parTransId="{492DC007-2CC3-424B-9C7F-8355501EF1A7}" sibTransId="{11CF894B-BBD2-473E-8127-840C04A0AB2F}"/>
    <dgm:cxn modelId="{E77F2248-9DC7-4623-8FF1-A12B1FD41909}" type="presOf" srcId="{171E8C43-C682-4C7B-9879-6413A6A5E4AF}" destId="{7A98FB86-D264-445D-97E3-D80EC66CF54D}" srcOrd="0" destOrd="0" presId="urn:microsoft.com/office/officeart/2005/8/layout/vList5"/>
    <dgm:cxn modelId="{5FF3434A-645C-47F9-B87A-1DDC9E6AA638}" srcId="{9126A9E3-89D3-46A3-A4D5-5D58169D16EF}" destId="{40E4D124-E6C3-44B1-99AC-A327F53DC4A7}" srcOrd="0" destOrd="0" parTransId="{224C6967-CB65-4053-9FB5-73AFEDE35F25}" sibTransId="{0BF6EFD2-8750-4C97-AE5A-55A89029A769}"/>
    <dgm:cxn modelId="{D575AA6C-EC7E-45DE-997E-18764A37BEDC}" type="presOf" srcId="{9126A9E3-89D3-46A3-A4D5-5D58169D16EF}" destId="{AE1C1C28-74B7-4BA2-9825-E7A5B281FEA9}" srcOrd="0" destOrd="0" presId="urn:microsoft.com/office/officeart/2005/8/layout/vList5"/>
    <dgm:cxn modelId="{13ABC676-9048-4A2F-9C64-036FB347A067}" srcId="{9126A9E3-89D3-46A3-A4D5-5D58169D16EF}" destId="{1E27E214-F438-4B58-8AAC-8C552313A7A3}" srcOrd="1" destOrd="0" parTransId="{53011BA9-1409-4750-824D-4D76239CD3A0}" sibTransId="{C1333B4E-FF89-4E19-9663-63E5530A6A59}"/>
    <dgm:cxn modelId="{AEC9D2A4-24E3-4FEF-A80E-B6786D18C683}" srcId="{1E27E214-F438-4B58-8AAC-8C552313A7A3}" destId="{060EFE94-4985-4719-847E-F7AE3741A4CF}" srcOrd="0" destOrd="0" parTransId="{44F48165-5810-4B6A-97D8-0D9E96BEC380}" sibTransId="{0885BD13-42F8-4609-80EA-8D5A3672A2DD}"/>
    <dgm:cxn modelId="{AD1F42A6-A124-4145-B3FD-C2196957293F}" type="presOf" srcId="{50B2A0BA-9401-4DAC-8D3C-CB2268C44C75}" destId="{7320AC1A-9551-44A4-BA5D-836172C8CF2F}" srcOrd="0" destOrd="1" presId="urn:microsoft.com/office/officeart/2005/8/layout/vList5"/>
    <dgm:cxn modelId="{6EA3BFC4-1563-4348-962F-CE8D556D5E97}" srcId="{40E4D124-E6C3-44B1-99AC-A327F53DC4A7}" destId="{171E8C43-C682-4C7B-9879-6413A6A5E4AF}" srcOrd="0" destOrd="0" parTransId="{A798029C-58F4-411F-8DED-69BFEAF7B13B}" sibTransId="{6F91E59B-34C9-429B-8827-ECC262528AA0}"/>
    <dgm:cxn modelId="{134BFEC5-14E4-4513-80E5-2D2307097837}" type="presOf" srcId="{40E4D124-E6C3-44B1-99AC-A327F53DC4A7}" destId="{A155E45A-9CD4-4AE2-9837-8DC0B624F09B}" srcOrd="0" destOrd="0" presId="urn:microsoft.com/office/officeart/2005/8/layout/vList5"/>
    <dgm:cxn modelId="{A4F57FE5-BD5D-4925-9CC8-40FFF52E0D8A}" type="presOf" srcId="{1E27E214-F438-4B58-8AAC-8C552313A7A3}" destId="{5C0DF4D1-7BFA-4385-BC89-59483B45212D}" srcOrd="0" destOrd="0" presId="urn:microsoft.com/office/officeart/2005/8/layout/vList5"/>
    <dgm:cxn modelId="{4D225963-E4DF-4CE0-B5BC-DCCE8BE8BD7E}" type="presParOf" srcId="{AE1C1C28-74B7-4BA2-9825-E7A5B281FEA9}" destId="{B922CA83-194C-4414-8069-A69042257405}" srcOrd="0" destOrd="0" presId="urn:microsoft.com/office/officeart/2005/8/layout/vList5"/>
    <dgm:cxn modelId="{39DB3F8B-DA21-44AC-91E6-993BAE53C881}" type="presParOf" srcId="{B922CA83-194C-4414-8069-A69042257405}" destId="{A155E45A-9CD4-4AE2-9837-8DC0B624F09B}" srcOrd="0" destOrd="0" presId="urn:microsoft.com/office/officeart/2005/8/layout/vList5"/>
    <dgm:cxn modelId="{5E525B49-8B95-4054-B29D-851D60133443}" type="presParOf" srcId="{B922CA83-194C-4414-8069-A69042257405}" destId="{7A98FB86-D264-445D-97E3-D80EC66CF54D}" srcOrd="1" destOrd="0" presId="urn:microsoft.com/office/officeart/2005/8/layout/vList5"/>
    <dgm:cxn modelId="{4D2352A0-67C4-4F0A-9CBD-BDD813397A00}" type="presParOf" srcId="{AE1C1C28-74B7-4BA2-9825-E7A5B281FEA9}" destId="{7276228D-E735-46E7-B1B8-E505D990F216}" srcOrd="1" destOrd="0" presId="urn:microsoft.com/office/officeart/2005/8/layout/vList5"/>
    <dgm:cxn modelId="{808A5A01-1F30-47A8-AF4D-4EEF2E60E7A4}" type="presParOf" srcId="{AE1C1C28-74B7-4BA2-9825-E7A5B281FEA9}" destId="{92A93324-86BB-461D-829C-4F12E5D17628}" srcOrd="2" destOrd="0" presId="urn:microsoft.com/office/officeart/2005/8/layout/vList5"/>
    <dgm:cxn modelId="{EC3704C2-8AE8-47A0-9F6E-22C6BF960E6B}" type="presParOf" srcId="{92A93324-86BB-461D-829C-4F12E5D17628}" destId="{5C0DF4D1-7BFA-4385-BC89-59483B45212D}" srcOrd="0" destOrd="0" presId="urn:microsoft.com/office/officeart/2005/8/layout/vList5"/>
    <dgm:cxn modelId="{9CAEA6FC-385A-463B-A2C3-6F9640F29FA8}" type="presParOf" srcId="{92A93324-86BB-461D-829C-4F12E5D17628}" destId="{7320AC1A-9551-44A4-BA5D-836172C8CF2F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6150CEE-FC56-411B-BC7E-E0F733A35493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9012D0DE-C396-4538-8697-95402F1BA7E0}">
      <dgm:prSet phldrT="[Text]"/>
      <dgm:spPr/>
      <dgm:t>
        <a:bodyPr/>
        <a:lstStyle/>
        <a:p>
          <a:r>
            <a:rPr lang="fr-FR" dirty="0"/>
            <a:t>ENERGYSTAR</a:t>
          </a:r>
        </a:p>
      </dgm:t>
    </dgm:pt>
    <dgm:pt modelId="{C6A489E3-14F8-4A5B-A65C-CF3ABE7F725F}" type="parTrans" cxnId="{E814AF57-C70C-413A-BA34-9462D25D6F48}">
      <dgm:prSet/>
      <dgm:spPr/>
      <dgm:t>
        <a:bodyPr/>
        <a:lstStyle/>
        <a:p>
          <a:endParaRPr lang="fr-FR"/>
        </a:p>
      </dgm:t>
    </dgm:pt>
    <dgm:pt modelId="{B560C95C-15E8-4926-806B-35FACC9CC32F}" type="sibTrans" cxnId="{E814AF57-C70C-413A-BA34-9462D25D6F48}">
      <dgm:prSet/>
      <dgm:spPr/>
      <dgm:t>
        <a:bodyPr/>
        <a:lstStyle/>
        <a:p>
          <a:endParaRPr lang="fr-FR"/>
        </a:p>
      </dgm:t>
    </dgm:pt>
    <dgm:pt modelId="{E65676D4-CF4E-4EF7-854A-5E900A32AA0D}">
      <dgm:prSet phldrT="[Text]"/>
      <dgm:spPr/>
      <dgm:t>
        <a:bodyPr/>
        <a:lstStyle/>
        <a:p>
          <a:r>
            <a:rPr lang="fr-FR" dirty="0"/>
            <a:t>Année du score</a:t>
          </a:r>
        </a:p>
      </dgm:t>
    </dgm:pt>
    <dgm:pt modelId="{65FB887D-E6FD-4D12-B71E-BDCD5CD11BBB}" type="parTrans" cxnId="{7153570A-AB36-4D5A-B10A-00CE72793695}">
      <dgm:prSet/>
      <dgm:spPr/>
      <dgm:t>
        <a:bodyPr/>
        <a:lstStyle/>
        <a:p>
          <a:endParaRPr lang="fr-FR"/>
        </a:p>
      </dgm:t>
    </dgm:pt>
    <dgm:pt modelId="{AA952BDE-3DB8-4CF3-8BC3-51F941B20A7C}" type="sibTrans" cxnId="{7153570A-AB36-4D5A-B10A-00CE72793695}">
      <dgm:prSet/>
      <dgm:spPr/>
      <dgm:t>
        <a:bodyPr/>
        <a:lstStyle/>
        <a:p>
          <a:endParaRPr lang="fr-FR"/>
        </a:p>
      </dgm:t>
    </dgm:pt>
    <dgm:pt modelId="{AC4A8D05-1ED4-4ADD-A07B-7BC7E4C9A871}">
      <dgm:prSet phldrT="[Text]"/>
      <dgm:spPr/>
      <dgm:t>
        <a:bodyPr/>
        <a:lstStyle/>
        <a:p>
          <a:r>
            <a:rPr lang="fr-FR" dirty="0"/>
            <a:t>Score de 1 à 100</a:t>
          </a:r>
        </a:p>
      </dgm:t>
    </dgm:pt>
    <dgm:pt modelId="{DA9CCC2A-FE4A-42BC-8862-58A142D26028}" type="parTrans" cxnId="{3CB11EFE-DC20-4009-825F-0C910AE50E18}">
      <dgm:prSet/>
      <dgm:spPr/>
      <dgm:t>
        <a:bodyPr/>
        <a:lstStyle/>
        <a:p>
          <a:endParaRPr lang="fr-FR"/>
        </a:p>
      </dgm:t>
    </dgm:pt>
    <dgm:pt modelId="{D31DE792-DD3E-4B99-A971-C00C8643A68A}" type="sibTrans" cxnId="{3CB11EFE-DC20-4009-825F-0C910AE50E18}">
      <dgm:prSet/>
      <dgm:spPr/>
      <dgm:t>
        <a:bodyPr/>
        <a:lstStyle/>
        <a:p>
          <a:endParaRPr lang="fr-FR"/>
        </a:p>
      </dgm:t>
    </dgm:pt>
    <dgm:pt modelId="{0212F3F5-706E-4035-94F5-9D50CC007B6B}">
      <dgm:prSet phldrT="[Text]"/>
      <dgm:spPr/>
      <dgm:t>
        <a:bodyPr/>
        <a:lstStyle/>
        <a:p>
          <a:r>
            <a:rPr lang="fr-FR" dirty="0"/>
            <a:t>Consommation énergie</a:t>
          </a:r>
        </a:p>
      </dgm:t>
    </dgm:pt>
    <dgm:pt modelId="{6418B5A3-B2C2-447F-A949-A8E4C4620B60}" type="parTrans" cxnId="{B361A863-385A-4583-A0C7-AA805F681160}">
      <dgm:prSet/>
      <dgm:spPr/>
      <dgm:t>
        <a:bodyPr/>
        <a:lstStyle/>
        <a:p>
          <a:endParaRPr lang="fr-FR"/>
        </a:p>
      </dgm:t>
    </dgm:pt>
    <dgm:pt modelId="{845ECA9B-E173-4415-B79C-A331BCAF4020}" type="sibTrans" cxnId="{B361A863-385A-4583-A0C7-AA805F681160}">
      <dgm:prSet/>
      <dgm:spPr/>
      <dgm:t>
        <a:bodyPr/>
        <a:lstStyle/>
        <a:p>
          <a:endParaRPr lang="fr-FR"/>
        </a:p>
      </dgm:t>
    </dgm:pt>
    <dgm:pt modelId="{F23128EF-8690-4F7E-AA56-88AB3A663981}">
      <dgm:prSet phldrT="[Text]"/>
      <dgm:spPr/>
      <dgm:t>
        <a:bodyPr/>
        <a:lstStyle/>
        <a:p>
          <a:r>
            <a:rPr lang="fr-FR" dirty="0"/>
            <a:t>Consommation totale ou par pied carré, normalisée ou non</a:t>
          </a:r>
        </a:p>
      </dgm:t>
    </dgm:pt>
    <dgm:pt modelId="{F5D88EE5-DEA6-490E-908B-EAD405E359BD}" type="parTrans" cxnId="{8EE20F91-B590-4BAF-A5EA-E1A2590A3CD6}">
      <dgm:prSet/>
      <dgm:spPr/>
      <dgm:t>
        <a:bodyPr/>
        <a:lstStyle/>
        <a:p>
          <a:endParaRPr lang="fr-FR"/>
        </a:p>
      </dgm:t>
    </dgm:pt>
    <dgm:pt modelId="{514C66C4-151D-4FDF-B13D-B7077FBC642A}" type="sibTrans" cxnId="{8EE20F91-B590-4BAF-A5EA-E1A2590A3CD6}">
      <dgm:prSet/>
      <dgm:spPr/>
      <dgm:t>
        <a:bodyPr/>
        <a:lstStyle/>
        <a:p>
          <a:endParaRPr lang="fr-FR"/>
        </a:p>
      </dgm:t>
    </dgm:pt>
    <dgm:pt modelId="{C8C6059A-A268-432F-A944-6E86FB4A4509}">
      <dgm:prSet phldrT="[Text]"/>
      <dgm:spPr/>
      <dgm:t>
        <a:bodyPr/>
        <a:lstStyle/>
        <a:p>
          <a:r>
            <a:rPr lang="fr-FR" dirty="0"/>
            <a:t>Variables par type d’énergie (électricité, gaz naturel, vapeur, autre)</a:t>
          </a:r>
        </a:p>
      </dgm:t>
    </dgm:pt>
    <dgm:pt modelId="{57D730FA-6384-4534-993D-47B888154DBD}" type="parTrans" cxnId="{CFF24DDB-BD91-46AE-8EC5-370995469FBD}">
      <dgm:prSet/>
      <dgm:spPr/>
      <dgm:t>
        <a:bodyPr/>
        <a:lstStyle/>
        <a:p>
          <a:endParaRPr lang="fr-FR"/>
        </a:p>
      </dgm:t>
    </dgm:pt>
    <dgm:pt modelId="{1EDC0C9C-40B2-4AE8-9C3C-B4B435B888AA}" type="sibTrans" cxnId="{CFF24DDB-BD91-46AE-8EC5-370995469FBD}">
      <dgm:prSet/>
      <dgm:spPr/>
      <dgm:t>
        <a:bodyPr/>
        <a:lstStyle/>
        <a:p>
          <a:endParaRPr lang="fr-FR"/>
        </a:p>
      </dgm:t>
    </dgm:pt>
    <dgm:pt modelId="{793059F1-9902-44B7-B734-099BB2A4FC7D}">
      <dgm:prSet phldrT="[Text]"/>
      <dgm:spPr/>
      <dgm:t>
        <a:bodyPr/>
        <a:lstStyle/>
        <a:p>
          <a:r>
            <a:rPr lang="fr-FR" dirty="0"/>
            <a:t>Emission CO2</a:t>
          </a:r>
        </a:p>
      </dgm:t>
    </dgm:pt>
    <dgm:pt modelId="{DF21F511-8CD7-4141-A2E5-EE60E7B9BD2F}" type="parTrans" cxnId="{F24B2259-1B83-415E-974F-9AA2004F076E}">
      <dgm:prSet/>
      <dgm:spPr/>
      <dgm:t>
        <a:bodyPr/>
        <a:lstStyle/>
        <a:p>
          <a:endParaRPr lang="fr-FR"/>
        </a:p>
      </dgm:t>
    </dgm:pt>
    <dgm:pt modelId="{E324F4D5-ECBB-40F7-A95E-CB0A80936C4F}" type="sibTrans" cxnId="{F24B2259-1B83-415E-974F-9AA2004F076E}">
      <dgm:prSet/>
      <dgm:spPr/>
      <dgm:t>
        <a:bodyPr/>
        <a:lstStyle/>
        <a:p>
          <a:endParaRPr lang="fr-FR"/>
        </a:p>
      </dgm:t>
    </dgm:pt>
    <dgm:pt modelId="{EEC98475-59FF-41C4-BDAE-884DAA49A469}">
      <dgm:prSet phldrT="[Text]"/>
      <dgm:spPr/>
      <dgm:t>
        <a:bodyPr/>
        <a:lstStyle/>
        <a:p>
          <a:r>
            <a:rPr lang="fr-FR" dirty="0"/>
            <a:t>Consommation totale</a:t>
          </a:r>
        </a:p>
      </dgm:t>
    </dgm:pt>
    <dgm:pt modelId="{53FD3D48-FCBF-4AE2-95F2-CA7E507661A1}" type="parTrans" cxnId="{08232AC0-438A-46CF-ACDC-53492F8661B4}">
      <dgm:prSet/>
      <dgm:spPr/>
      <dgm:t>
        <a:bodyPr/>
        <a:lstStyle/>
        <a:p>
          <a:endParaRPr lang="fr-FR"/>
        </a:p>
      </dgm:t>
    </dgm:pt>
    <dgm:pt modelId="{2DB14E75-6368-46F0-A218-2B9A00477389}" type="sibTrans" cxnId="{08232AC0-438A-46CF-ACDC-53492F8661B4}">
      <dgm:prSet/>
      <dgm:spPr/>
      <dgm:t>
        <a:bodyPr/>
        <a:lstStyle/>
        <a:p>
          <a:endParaRPr lang="fr-FR"/>
        </a:p>
      </dgm:t>
    </dgm:pt>
    <dgm:pt modelId="{046D2EEA-33BA-49BF-A73E-5C08178C90B6}">
      <dgm:prSet phldrT="[Text]"/>
      <dgm:spPr/>
      <dgm:t>
        <a:bodyPr/>
        <a:lstStyle/>
        <a:p>
          <a:r>
            <a:rPr lang="fr-FR" dirty="0"/>
            <a:t>Consommation par pied carré</a:t>
          </a:r>
        </a:p>
      </dgm:t>
    </dgm:pt>
    <dgm:pt modelId="{CA33FE2D-085B-4C0B-BEC3-C3DCAA53D9D2}" type="parTrans" cxnId="{6D1CE6EC-3E05-4534-8F73-4F89C3D06DE2}">
      <dgm:prSet/>
      <dgm:spPr/>
      <dgm:t>
        <a:bodyPr/>
        <a:lstStyle/>
        <a:p>
          <a:endParaRPr lang="fr-FR"/>
        </a:p>
      </dgm:t>
    </dgm:pt>
    <dgm:pt modelId="{D18BC069-4721-44EC-B38D-CF7B9C691EAD}" type="sibTrans" cxnId="{6D1CE6EC-3E05-4534-8F73-4F89C3D06DE2}">
      <dgm:prSet/>
      <dgm:spPr/>
      <dgm:t>
        <a:bodyPr/>
        <a:lstStyle/>
        <a:p>
          <a:endParaRPr lang="fr-FR"/>
        </a:p>
      </dgm:t>
    </dgm:pt>
    <dgm:pt modelId="{972CC816-1929-4807-8321-3DA9C143C7DD}" type="pres">
      <dgm:prSet presAssocID="{16150CEE-FC56-411B-BC7E-E0F733A35493}" presName="Name0" presStyleCnt="0">
        <dgm:presLayoutVars>
          <dgm:dir/>
          <dgm:animLvl val="lvl"/>
          <dgm:resizeHandles val="exact"/>
        </dgm:presLayoutVars>
      </dgm:prSet>
      <dgm:spPr/>
    </dgm:pt>
    <dgm:pt modelId="{1DC9A584-B525-401B-8C9A-83A9FCF1A970}" type="pres">
      <dgm:prSet presAssocID="{9012D0DE-C396-4538-8697-95402F1BA7E0}" presName="composite" presStyleCnt="0"/>
      <dgm:spPr/>
    </dgm:pt>
    <dgm:pt modelId="{D3B82B1E-BA6C-4F96-A351-B845FE2A37BE}" type="pres">
      <dgm:prSet presAssocID="{9012D0DE-C396-4538-8697-95402F1BA7E0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118D3005-A156-4217-AFAF-0B6AD15D53C6}" type="pres">
      <dgm:prSet presAssocID="{9012D0DE-C396-4538-8697-95402F1BA7E0}" presName="desTx" presStyleLbl="alignAccFollowNode1" presStyleIdx="0" presStyleCnt="3">
        <dgm:presLayoutVars>
          <dgm:bulletEnabled val="1"/>
        </dgm:presLayoutVars>
      </dgm:prSet>
      <dgm:spPr/>
    </dgm:pt>
    <dgm:pt modelId="{0277A96F-7775-4621-86F7-BA5A9020D5D6}" type="pres">
      <dgm:prSet presAssocID="{B560C95C-15E8-4926-806B-35FACC9CC32F}" presName="space" presStyleCnt="0"/>
      <dgm:spPr/>
    </dgm:pt>
    <dgm:pt modelId="{AE8DE102-3697-4305-B064-A6153A918E66}" type="pres">
      <dgm:prSet presAssocID="{0212F3F5-706E-4035-94F5-9D50CC007B6B}" presName="composite" presStyleCnt="0"/>
      <dgm:spPr/>
    </dgm:pt>
    <dgm:pt modelId="{F50B973B-5D84-4965-AB6B-98011260AE40}" type="pres">
      <dgm:prSet presAssocID="{0212F3F5-706E-4035-94F5-9D50CC007B6B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82662F28-BAB8-4C26-9AE1-F3A168D3A313}" type="pres">
      <dgm:prSet presAssocID="{0212F3F5-706E-4035-94F5-9D50CC007B6B}" presName="desTx" presStyleLbl="alignAccFollowNode1" presStyleIdx="1" presStyleCnt="3">
        <dgm:presLayoutVars>
          <dgm:bulletEnabled val="1"/>
        </dgm:presLayoutVars>
      </dgm:prSet>
      <dgm:spPr/>
    </dgm:pt>
    <dgm:pt modelId="{1CE15C56-DBE2-4398-BDD8-3DA767E397EF}" type="pres">
      <dgm:prSet presAssocID="{845ECA9B-E173-4415-B79C-A331BCAF4020}" presName="space" presStyleCnt="0"/>
      <dgm:spPr/>
    </dgm:pt>
    <dgm:pt modelId="{3138F7F1-D74D-4252-BFC0-869EACEA5A6B}" type="pres">
      <dgm:prSet presAssocID="{793059F1-9902-44B7-B734-099BB2A4FC7D}" presName="composite" presStyleCnt="0"/>
      <dgm:spPr/>
    </dgm:pt>
    <dgm:pt modelId="{373FEA6A-6217-4126-937C-78109F43AB17}" type="pres">
      <dgm:prSet presAssocID="{793059F1-9902-44B7-B734-099BB2A4FC7D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7BD0CA71-5F48-488A-B077-1A3C3E25DCB7}" type="pres">
      <dgm:prSet presAssocID="{793059F1-9902-44B7-B734-099BB2A4FC7D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7153570A-AB36-4D5A-B10A-00CE72793695}" srcId="{9012D0DE-C396-4538-8697-95402F1BA7E0}" destId="{E65676D4-CF4E-4EF7-854A-5E900A32AA0D}" srcOrd="0" destOrd="0" parTransId="{65FB887D-E6FD-4D12-B71E-BDCD5CD11BBB}" sibTransId="{AA952BDE-3DB8-4CF3-8BC3-51F941B20A7C}"/>
    <dgm:cxn modelId="{23E10D60-9226-438F-BFC2-9AAA680000B1}" type="presOf" srcId="{793059F1-9902-44B7-B734-099BB2A4FC7D}" destId="{373FEA6A-6217-4126-937C-78109F43AB17}" srcOrd="0" destOrd="0" presId="urn:microsoft.com/office/officeart/2005/8/layout/hList1"/>
    <dgm:cxn modelId="{B361A863-385A-4583-A0C7-AA805F681160}" srcId="{16150CEE-FC56-411B-BC7E-E0F733A35493}" destId="{0212F3F5-706E-4035-94F5-9D50CC007B6B}" srcOrd="1" destOrd="0" parTransId="{6418B5A3-B2C2-447F-A949-A8E4C4620B60}" sibTransId="{845ECA9B-E173-4415-B79C-A331BCAF4020}"/>
    <dgm:cxn modelId="{01DF524F-3495-40B2-BCE5-ABE54E1AD253}" type="presOf" srcId="{E65676D4-CF4E-4EF7-854A-5E900A32AA0D}" destId="{118D3005-A156-4217-AFAF-0B6AD15D53C6}" srcOrd="0" destOrd="0" presId="urn:microsoft.com/office/officeart/2005/8/layout/hList1"/>
    <dgm:cxn modelId="{94FF4572-2136-4812-B7D0-17B175515DC9}" type="presOf" srcId="{16150CEE-FC56-411B-BC7E-E0F733A35493}" destId="{972CC816-1929-4807-8321-3DA9C143C7DD}" srcOrd="0" destOrd="0" presId="urn:microsoft.com/office/officeart/2005/8/layout/hList1"/>
    <dgm:cxn modelId="{E814AF57-C70C-413A-BA34-9462D25D6F48}" srcId="{16150CEE-FC56-411B-BC7E-E0F733A35493}" destId="{9012D0DE-C396-4538-8697-95402F1BA7E0}" srcOrd="0" destOrd="0" parTransId="{C6A489E3-14F8-4A5B-A65C-CF3ABE7F725F}" sibTransId="{B560C95C-15E8-4926-806B-35FACC9CC32F}"/>
    <dgm:cxn modelId="{F24B2259-1B83-415E-974F-9AA2004F076E}" srcId="{16150CEE-FC56-411B-BC7E-E0F733A35493}" destId="{793059F1-9902-44B7-B734-099BB2A4FC7D}" srcOrd="2" destOrd="0" parTransId="{DF21F511-8CD7-4141-A2E5-EE60E7B9BD2F}" sibTransId="{E324F4D5-ECBB-40F7-A95E-CB0A80936C4F}"/>
    <dgm:cxn modelId="{F92C798D-5E83-43D9-9D84-CED33A4598A1}" type="presOf" srcId="{046D2EEA-33BA-49BF-A73E-5C08178C90B6}" destId="{7BD0CA71-5F48-488A-B077-1A3C3E25DCB7}" srcOrd="0" destOrd="1" presId="urn:microsoft.com/office/officeart/2005/8/layout/hList1"/>
    <dgm:cxn modelId="{8EE20F91-B590-4BAF-A5EA-E1A2590A3CD6}" srcId="{0212F3F5-706E-4035-94F5-9D50CC007B6B}" destId="{F23128EF-8690-4F7E-AA56-88AB3A663981}" srcOrd="0" destOrd="0" parTransId="{F5D88EE5-DEA6-490E-908B-EAD405E359BD}" sibTransId="{514C66C4-151D-4FDF-B13D-B7077FBC642A}"/>
    <dgm:cxn modelId="{08232AC0-438A-46CF-ACDC-53492F8661B4}" srcId="{793059F1-9902-44B7-B734-099BB2A4FC7D}" destId="{EEC98475-59FF-41C4-BDAE-884DAA49A469}" srcOrd="0" destOrd="0" parTransId="{53FD3D48-FCBF-4AE2-95F2-CA7E507661A1}" sibTransId="{2DB14E75-6368-46F0-A218-2B9A00477389}"/>
    <dgm:cxn modelId="{4C3D0DCA-BDFB-4708-9674-0E584B7C91A4}" type="presOf" srcId="{0212F3F5-706E-4035-94F5-9D50CC007B6B}" destId="{F50B973B-5D84-4965-AB6B-98011260AE40}" srcOrd="0" destOrd="0" presId="urn:microsoft.com/office/officeart/2005/8/layout/hList1"/>
    <dgm:cxn modelId="{D1F578D0-1917-43EA-A926-657DF11476E9}" type="presOf" srcId="{9012D0DE-C396-4538-8697-95402F1BA7E0}" destId="{D3B82B1E-BA6C-4F96-A351-B845FE2A37BE}" srcOrd="0" destOrd="0" presId="urn:microsoft.com/office/officeart/2005/8/layout/hList1"/>
    <dgm:cxn modelId="{1AEC89D0-7C72-4578-99F2-969E975052BE}" type="presOf" srcId="{C8C6059A-A268-432F-A944-6E86FB4A4509}" destId="{82662F28-BAB8-4C26-9AE1-F3A168D3A313}" srcOrd="0" destOrd="1" presId="urn:microsoft.com/office/officeart/2005/8/layout/hList1"/>
    <dgm:cxn modelId="{D32CCDD7-ADD6-47B1-8FA3-DDE701A2AF76}" type="presOf" srcId="{EEC98475-59FF-41C4-BDAE-884DAA49A469}" destId="{7BD0CA71-5F48-488A-B077-1A3C3E25DCB7}" srcOrd="0" destOrd="0" presId="urn:microsoft.com/office/officeart/2005/8/layout/hList1"/>
    <dgm:cxn modelId="{CFF24DDB-BD91-46AE-8EC5-370995469FBD}" srcId="{0212F3F5-706E-4035-94F5-9D50CC007B6B}" destId="{C8C6059A-A268-432F-A944-6E86FB4A4509}" srcOrd="1" destOrd="0" parTransId="{57D730FA-6384-4534-993D-47B888154DBD}" sibTransId="{1EDC0C9C-40B2-4AE8-9C3C-B4B435B888AA}"/>
    <dgm:cxn modelId="{0FB4CDE1-7BA4-446C-8483-DDE545A66F64}" type="presOf" srcId="{AC4A8D05-1ED4-4ADD-A07B-7BC7E4C9A871}" destId="{118D3005-A156-4217-AFAF-0B6AD15D53C6}" srcOrd="0" destOrd="1" presId="urn:microsoft.com/office/officeart/2005/8/layout/hList1"/>
    <dgm:cxn modelId="{6D1CE6EC-3E05-4534-8F73-4F89C3D06DE2}" srcId="{793059F1-9902-44B7-B734-099BB2A4FC7D}" destId="{046D2EEA-33BA-49BF-A73E-5C08178C90B6}" srcOrd="1" destOrd="0" parTransId="{CA33FE2D-085B-4C0B-BEC3-C3DCAA53D9D2}" sibTransId="{D18BC069-4721-44EC-B38D-CF7B9C691EAD}"/>
    <dgm:cxn modelId="{63C129F4-1800-44FE-A3EA-5276C92697C0}" type="presOf" srcId="{F23128EF-8690-4F7E-AA56-88AB3A663981}" destId="{82662F28-BAB8-4C26-9AE1-F3A168D3A313}" srcOrd="0" destOrd="0" presId="urn:microsoft.com/office/officeart/2005/8/layout/hList1"/>
    <dgm:cxn modelId="{3CB11EFE-DC20-4009-825F-0C910AE50E18}" srcId="{9012D0DE-C396-4538-8697-95402F1BA7E0}" destId="{AC4A8D05-1ED4-4ADD-A07B-7BC7E4C9A871}" srcOrd="1" destOrd="0" parTransId="{DA9CCC2A-FE4A-42BC-8862-58A142D26028}" sibTransId="{D31DE792-DD3E-4B99-A971-C00C8643A68A}"/>
    <dgm:cxn modelId="{4498316B-2E30-464C-AC99-5B1774D77B5B}" type="presParOf" srcId="{972CC816-1929-4807-8321-3DA9C143C7DD}" destId="{1DC9A584-B525-401B-8C9A-83A9FCF1A970}" srcOrd="0" destOrd="0" presId="urn:microsoft.com/office/officeart/2005/8/layout/hList1"/>
    <dgm:cxn modelId="{58AFD71F-0E38-467F-B00A-08FB9C908271}" type="presParOf" srcId="{1DC9A584-B525-401B-8C9A-83A9FCF1A970}" destId="{D3B82B1E-BA6C-4F96-A351-B845FE2A37BE}" srcOrd="0" destOrd="0" presId="urn:microsoft.com/office/officeart/2005/8/layout/hList1"/>
    <dgm:cxn modelId="{8059B547-6F39-4C7B-A64A-7E22BF0B9C6E}" type="presParOf" srcId="{1DC9A584-B525-401B-8C9A-83A9FCF1A970}" destId="{118D3005-A156-4217-AFAF-0B6AD15D53C6}" srcOrd="1" destOrd="0" presId="urn:microsoft.com/office/officeart/2005/8/layout/hList1"/>
    <dgm:cxn modelId="{990F2F5A-7E52-49FD-BE3D-87F20B1A8293}" type="presParOf" srcId="{972CC816-1929-4807-8321-3DA9C143C7DD}" destId="{0277A96F-7775-4621-86F7-BA5A9020D5D6}" srcOrd="1" destOrd="0" presId="urn:microsoft.com/office/officeart/2005/8/layout/hList1"/>
    <dgm:cxn modelId="{11DF6D60-9DA3-43A4-B2FB-F80FD99DDDBA}" type="presParOf" srcId="{972CC816-1929-4807-8321-3DA9C143C7DD}" destId="{AE8DE102-3697-4305-B064-A6153A918E66}" srcOrd="2" destOrd="0" presId="urn:microsoft.com/office/officeart/2005/8/layout/hList1"/>
    <dgm:cxn modelId="{AA2D20AB-E5A9-4427-A299-CA131FDD90A1}" type="presParOf" srcId="{AE8DE102-3697-4305-B064-A6153A918E66}" destId="{F50B973B-5D84-4965-AB6B-98011260AE40}" srcOrd="0" destOrd="0" presId="urn:microsoft.com/office/officeart/2005/8/layout/hList1"/>
    <dgm:cxn modelId="{9EDEDC4F-B202-4D1C-A418-3BED1463949C}" type="presParOf" srcId="{AE8DE102-3697-4305-B064-A6153A918E66}" destId="{82662F28-BAB8-4C26-9AE1-F3A168D3A313}" srcOrd="1" destOrd="0" presId="urn:microsoft.com/office/officeart/2005/8/layout/hList1"/>
    <dgm:cxn modelId="{AC595A0A-A0E1-495D-ABEB-C6FD512F5129}" type="presParOf" srcId="{972CC816-1929-4807-8321-3DA9C143C7DD}" destId="{1CE15C56-DBE2-4398-BDD8-3DA767E397EF}" srcOrd="3" destOrd="0" presId="urn:microsoft.com/office/officeart/2005/8/layout/hList1"/>
    <dgm:cxn modelId="{0C1CF763-992F-4756-A034-E4EE9159B4CE}" type="presParOf" srcId="{972CC816-1929-4807-8321-3DA9C143C7DD}" destId="{3138F7F1-D74D-4252-BFC0-869EACEA5A6B}" srcOrd="4" destOrd="0" presId="urn:microsoft.com/office/officeart/2005/8/layout/hList1"/>
    <dgm:cxn modelId="{4D718C30-60B5-4DAC-BD05-EC117AE6C325}" type="presParOf" srcId="{3138F7F1-D74D-4252-BFC0-869EACEA5A6B}" destId="{373FEA6A-6217-4126-937C-78109F43AB17}" srcOrd="0" destOrd="0" presId="urn:microsoft.com/office/officeart/2005/8/layout/hList1"/>
    <dgm:cxn modelId="{7843D048-DD3C-4D02-8979-218C9D8994B1}" type="presParOf" srcId="{3138F7F1-D74D-4252-BFC0-869EACEA5A6B}" destId="{7BD0CA71-5F48-488A-B077-1A3C3E25DCB7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B4E9F39-4397-4E06-8BA8-ED1E1CDFB50B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3D41719C-3A46-4473-9A58-5BCB69076C4D}">
      <dgm:prSet phldrT="[Text]"/>
      <dgm:spPr/>
      <dgm:t>
        <a:bodyPr/>
        <a:lstStyle/>
        <a:p>
          <a:r>
            <a:rPr lang="fr-FR" dirty="0"/>
            <a:t>Tri des bâtiments et variables</a:t>
          </a:r>
        </a:p>
      </dgm:t>
    </dgm:pt>
    <dgm:pt modelId="{7767BD42-455D-46A8-8A91-B8BC79EBB520}" type="parTrans" cxnId="{B7FBAAFC-5FBF-45D5-93B1-80858462B0DB}">
      <dgm:prSet/>
      <dgm:spPr/>
      <dgm:t>
        <a:bodyPr/>
        <a:lstStyle/>
        <a:p>
          <a:endParaRPr lang="fr-FR"/>
        </a:p>
      </dgm:t>
    </dgm:pt>
    <dgm:pt modelId="{F9F0A280-8FED-4B7F-8B32-70316E3C6B12}" type="sibTrans" cxnId="{B7FBAAFC-5FBF-45D5-93B1-80858462B0DB}">
      <dgm:prSet/>
      <dgm:spPr/>
      <dgm:t>
        <a:bodyPr/>
        <a:lstStyle/>
        <a:p>
          <a:endParaRPr lang="fr-FR"/>
        </a:p>
      </dgm:t>
    </dgm:pt>
    <dgm:pt modelId="{24812B93-848F-4B94-8677-7D143788B278}">
      <dgm:prSet phldrT="[Text]"/>
      <dgm:spPr/>
      <dgm:t>
        <a:bodyPr/>
        <a:lstStyle/>
        <a:p>
          <a:r>
            <a:rPr lang="fr-FR" dirty="0"/>
            <a:t> Retrait des bâtiments d’habitation</a:t>
          </a:r>
        </a:p>
      </dgm:t>
    </dgm:pt>
    <dgm:pt modelId="{1244F500-2E63-4696-8BEC-EDD5D0CFFD9A}" type="parTrans" cxnId="{5FA03ACE-1E70-40EF-8246-E2D19F25623E}">
      <dgm:prSet/>
      <dgm:spPr/>
      <dgm:t>
        <a:bodyPr/>
        <a:lstStyle/>
        <a:p>
          <a:endParaRPr lang="fr-FR"/>
        </a:p>
      </dgm:t>
    </dgm:pt>
    <dgm:pt modelId="{E4E4BA5F-2626-4128-A748-7B3F4166E30F}" type="sibTrans" cxnId="{5FA03ACE-1E70-40EF-8246-E2D19F25623E}">
      <dgm:prSet/>
      <dgm:spPr/>
      <dgm:t>
        <a:bodyPr/>
        <a:lstStyle/>
        <a:p>
          <a:endParaRPr lang="fr-FR"/>
        </a:p>
      </dgm:t>
    </dgm:pt>
    <dgm:pt modelId="{921596CB-7AFF-4E16-9615-E4941C7B23C2}">
      <dgm:prSet phldrT="[Text]"/>
      <dgm:spPr/>
      <dgm:t>
        <a:bodyPr/>
        <a:lstStyle/>
        <a:p>
          <a:r>
            <a:rPr lang="fr-FR" dirty="0"/>
            <a:t>Consommation d’énergie et émission de CO2</a:t>
          </a:r>
        </a:p>
      </dgm:t>
    </dgm:pt>
    <dgm:pt modelId="{5D63214E-0536-4BE9-9282-C618BFF6E5C9}" type="parTrans" cxnId="{A631E3E4-136E-4CE4-ADD8-48DAF9512DF0}">
      <dgm:prSet/>
      <dgm:spPr/>
      <dgm:t>
        <a:bodyPr/>
        <a:lstStyle/>
        <a:p>
          <a:endParaRPr lang="fr-FR"/>
        </a:p>
      </dgm:t>
    </dgm:pt>
    <dgm:pt modelId="{DA1FB1DF-EFAB-4342-8CD8-AF4A36D68C28}" type="sibTrans" cxnId="{A631E3E4-136E-4CE4-ADD8-48DAF9512DF0}">
      <dgm:prSet/>
      <dgm:spPr/>
      <dgm:t>
        <a:bodyPr/>
        <a:lstStyle/>
        <a:p>
          <a:endParaRPr lang="fr-FR"/>
        </a:p>
      </dgm:t>
    </dgm:pt>
    <dgm:pt modelId="{7802F836-48DC-4889-AB24-A38A16F88497}">
      <dgm:prSet phldrT="[Text]"/>
      <dgm:spPr/>
      <dgm:t>
        <a:bodyPr/>
        <a:lstStyle/>
        <a:p>
          <a:r>
            <a:rPr lang="fr-FR" dirty="0"/>
            <a:t> ENERGYSTAR</a:t>
          </a:r>
        </a:p>
      </dgm:t>
    </dgm:pt>
    <dgm:pt modelId="{2739A700-A502-40F0-9DFE-7D95892463C1}" type="parTrans" cxnId="{284F93A0-CF5F-445C-AC8C-D5BF060D0027}">
      <dgm:prSet/>
      <dgm:spPr/>
      <dgm:t>
        <a:bodyPr/>
        <a:lstStyle/>
        <a:p>
          <a:endParaRPr lang="fr-FR"/>
        </a:p>
      </dgm:t>
    </dgm:pt>
    <dgm:pt modelId="{5DC4AD42-4D28-4077-8003-0DD4F9D4EA64}" type="sibTrans" cxnId="{284F93A0-CF5F-445C-AC8C-D5BF060D0027}">
      <dgm:prSet/>
      <dgm:spPr/>
      <dgm:t>
        <a:bodyPr/>
        <a:lstStyle/>
        <a:p>
          <a:endParaRPr lang="fr-FR"/>
        </a:p>
      </dgm:t>
    </dgm:pt>
    <dgm:pt modelId="{1EC221B7-3C05-4F8E-B026-CD605684471D}">
      <dgm:prSet phldrT="[Text]"/>
      <dgm:spPr/>
      <dgm:t>
        <a:bodyPr/>
        <a:lstStyle/>
        <a:p>
          <a:r>
            <a:rPr lang="fr-FR" dirty="0"/>
            <a:t> Considérations des valeurs par pied carré</a:t>
          </a:r>
        </a:p>
      </dgm:t>
    </dgm:pt>
    <dgm:pt modelId="{97CD460D-9E41-4493-A2E7-B737A38AB08E}" type="parTrans" cxnId="{622BD308-4F96-4417-BD5E-058E9DB75F14}">
      <dgm:prSet/>
      <dgm:spPr/>
      <dgm:t>
        <a:bodyPr/>
        <a:lstStyle/>
        <a:p>
          <a:endParaRPr lang="fr-FR"/>
        </a:p>
      </dgm:t>
    </dgm:pt>
    <dgm:pt modelId="{0545B67A-CC3F-48DB-A97F-1BA5AD859C62}" type="sibTrans" cxnId="{622BD308-4F96-4417-BD5E-058E9DB75F14}">
      <dgm:prSet/>
      <dgm:spPr/>
      <dgm:t>
        <a:bodyPr/>
        <a:lstStyle/>
        <a:p>
          <a:endParaRPr lang="fr-FR"/>
        </a:p>
      </dgm:t>
    </dgm:pt>
    <dgm:pt modelId="{E3327B4D-90CD-471E-BAF9-7EA77A7D4F91}">
      <dgm:prSet phldrT="[Text]"/>
      <dgm:spPr/>
      <dgm:t>
        <a:bodyPr/>
        <a:lstStyle/>
        <a:p>
          <a:r>
            <a:rPr lang="fr-FR" dirty="0"/>
            <a:t>Eviter la fuite des données</a:t>
          </a:r>
        </a:p>
      </dgm:t>
    </dgm:pt>
    <dgm:pt modelId="{F75EBDF8-D52E-4FEA-A058-97FCD73D4D3C}" type="parTrans" cxnId="{4E77E826-59F8-47F1-B49F-3A8B3E243925}">
      <dgm:prSet/>
      <dgm:spPr/>
      <dgm:t>
        <a:bodyPr/>
        <a:lstStyle/>
        <a:p>
          <a:endParaRPr lang="fr-FR"/>
        </a:p>
      </dgm:t>
    </dgm:pt>
    <dgm:pt modelId="{66CB6F41-A146-4E92-81D0-E9E18930B2F1}" type="sibTrans" cxnId="{4E77E826-59F8-47F1-B49F-3A8B3E243925}">
      <dgm:prSet/>
      <dgm:spPr/>
      <dgm:t>
        <a:bodyPr/>
        <a:lstStyle/>
        <a:p>
          <a:endParaRPr lang="fr-FR"/>
        </a:p>
      </dgm:t>
    </dgm:pt>
    <dgm:pt modelId="{742C9327-9EB9-42DA-9957-DA8AD5E7395C}">
      <dgm:prSet phldrT="[Text]"/>
      <dgm:spPr/>
      <dgm:t>
        <a:bodyPr/>
        <a:lstStyle/>
        <a:p>
          <a:r>
            <a:rPr lang="fr-FR" dirty="0"/>
            <a:t> Retrait des données brutes des consommations par type d’énergie </a:t>
          </a:r>
        </a:p>
      </dgm:t>
    </dgm:pt>
    <dgm:pt modelId="{97DDF955-FFFD-4DF3-A51C-B34D25507933}" type="parTrans" cxnId="{C8992740-2BB0-4D64-B11E-C235512EAFD0}">
      <dgm:prSet/>
      <dgm:spPr/>
      <dgm:t>
        <a:bodyPr/>
        <a:lstStyle/>
        <a:p>
          <a:endParaRPr lang="fr-FR"/>
        </a:p>
      </dgm:t>
    </dgm:pt>
    <dgm:pt modelId="{9A956F45-344C-4C3F-9AD8-F62B78A1F186}" type="sibTrans" cxnId="{C8992740-2BB0-4D64-B11E-C235512EAFD0}">
      <dgm:prSet/>
      <dgm:spPr/>
      <dgm:t>
        <a:bodyPr/>
        <a:lstStyle/>
        <a:p>
          <a:endParaRPr lang="fr-FR"/>
        </a:p>
      </dgm:t>
    </dgm:pt>
    <dgm:pt modelId="{28C2B57D-8355-4B27-8624-E861E3037D91}">
      <dgm:prSet/>
      <dgm:spPr/>
      <dgm:t>
        <a:bodyPr/>
        <a:lstStyle/>
        <a:p>
          <a:r>
            <a:rPr lang="fr-FR" dirty="0"/>
            <a:t>Harmonisation des données entre fichiers</a:t>
          </a:r>
        </a:p>
      </dgm:t>
    </dgm:pt>
    <dgm:pt modelId="{A9C40730-98F9-4F01-8D93-C28CD390470B}" type="parTrans" cxnId="{C903181D-5E1B-46F2-90C0-60699A177758}">
      <dgm:prSet/>
      <dgm:spPr/>
      <dgm:t>
        <a:bodyPr/>
        <a:lstStyle/>
        <a:p>
          <a:endParaRPr lang="fr-FR"/>
        </a:p>
      </dgm:t>
    </dgm:pt>
    <dgm:pt modelId="{6BC379D2-838F-4EAB-9174-DABDEA301D3E}" type="sibTrans" cxnId="{C903181D-5E1B-46F2-90C0-60699A177758}">
      <dgm:prSet/>
      <dgm:spPr/>
      <dgm:t>
        <a:bodyPr/>
        <a:lstStyle/>
        <a:p>
          <a:endParaRPr lang="fr-FR"/>
        </a:p>
      </dgm:t>
    </dgm:pt>
    <dgm:pt modelId="{AEDE8191-6A58-4D2A-A0CE-9242AA76A2B3}">
      <dgm:prSet/>
      <dgm:spPr/>
      <dgm:t>
        <a:bodyPr/>
        <a:lstStyle/>
        <a:p>
          <a:r>
            <a:rPr lang="fr-FR" dirty="0"/>
            <a:t>Tri des fonctions</a:t>
          </a:r>
        </a:p>
      </dgm:t>
    </dgm:pt>
    <dgm:pt modelId="{5FC8544C-F7CB-414B-9706-3623AD1B27DF}" type="parTrans" cxnId="{3572F4D7-90DD-481F-AA41-5BB2384795FD}">
      <dgm:prSet/>
      <dgm:spPr/>
      <dgm:t>
        <a:bodyPr/>
        <a:lstStyle/>
        <a:p>
          <a:endParaRPr lang="fr-FR"/>
        </a:p>
      </dgm:t>
    </dgm:pt>
    <dgm:pt modelId="{21DD2A2F-66BD-4730-9716-5371CBB10220}" type="sibTrans" cxnId="{3572F4D7-90DD-481F-AA41-5BB2384795FD}">
      <dgm:prSet/>
      <dgm:spPr/>
      <dgm:t>
        <a:bodyPr/>
        <a:lstStyle/>
        <a:p>
          <a:endParaRPr lang="fr-FR"/>
        </a:p>
      </dgm:t>
    </dgm:pt>
    <dgm:pt modelId="{AC764AC5-DA84-4628-BFA4-BF11B09B35CF}">
      <dgm:prSet phldrT="[Text]"/>
      <dgm:spPr/>
      <dgm:t>
        <a:bodyPr/>
        <a:lstStyle/>
        <a:p>
          <a:r>
            <a:rPr lang="fr-FR" dirty="0"/>
            <a:t> Retrait des variables inutiles</a:t>
          </a:r>
        </a:p>
      </dgm:t>
    </dgm:pt>
    <dgm:pt modelId="{52BDDB03-5795-4345-9F74-614383273231}" type="parTrans" cxnId="{D2CE99CD-9D05-473C-A463-837CB3169D9D}">
      <dgm:prSet/>
      <dgm:spPr/>
      <dgm:t>
        <a:bodyPr/>
        <a:lstStyle/>
        <a:p>
          <a:endParaRPr lang="fr-FR"/>
        </a:p>
      </dgm:t>
    </dgm:pt>
    <dgm:pt modelId="{6A624237-7623-46F8-8317-8BD80C8DF68D}" type="sibTrans" cxnId="{D2CE99CD-9D05-473C-A463-837CB3169D9D}">
      <dgm:prSet/>
      <dgm:spPr/>
      <dgm:t>
        <a:bodyPr/>
        <a:lstStyle/>
        <a:p>
          <a:endParaRPr lang="fr-FR"/>
        </a:p>
      </dgm:t>
    </dgm:pt>
    <dgm:pt modelId="{46556B0B-8A1A-4BC4-82B9-AB25506D4412}">
      <dgm:prSet/>
      <dgm:spPr/>
      <dgm:t>
        <a:bodyPr/>
        <a:lstStyle/>
        <a:p>
          <a:r>
            <a:rPr lang="fr-FR" dirty="0"/>
            <a:t> Mêmes données uniques de bâtiments entre les années si les bâtiments sont présent sur les deux années</a:t>
          </a:r>
        </a:p>
      </dgm:t>
    </dgm:pt>
    <dgm:pt modelId="{686F0812-11D4-4F8D-80CD-3126753C9B63}" type="parTrans" cxnId="{81182473-E33C-4240-A421-AB873430EACE}">
      <dgm:prSet/>
      <dgm:spPr/>
      <dgm:t>
        <a:bodyPr/>
        <a:lstStyle/>
        <a:p>
          <a:endParaRPr lang="fr-FR"/>
        </a:p>
      </dgm:t>
    </dgm:pt>
    <dgm:pt modelId="{0B082451-9EC4-4DF2-B01F-4FDCC8B56B38}" type="sibTrans" cxnId="{81182473-E33C-4240-A421-AB873430EACE}">
      <dgm:prSet/>
      <dgm:spPr/>
      <dgm:t>
        <a:bodyPr/>
        <a:lstStyle/>
        <a:p>
          <a:endParaRPr lang="fr-FR"/>
        </a:p>
      </dgm:t>
    </dgm:pt>
    <dgm:pt modelId="{2C091048-936F-4B17-BB1D-A3DB1F90DD92}">
      <dgm:prSet/>
      <dgm:spPr/>
      <dgm:t>
        <a:bodyPr/>
        <a:lstStyle/>
        <a:p>
          <a:r>
            <a:rPr lang="fr-FR" dirty="0"/>
            <a:t> Retrait de la liste des fonctions</a:t>
          </a:r>
        </a:p>
      </dgm:t>
    </dgm:pt>
    <dgm:pt modelId="{5753901C-8B7F-415A-B1CA-9CCBAFADB015}" type="parTrans" cxnId="{F83CCC08-BB18-4A02-8545-A29B54A8F35C}">
      <dgm:prSet/>
      <dgm:spPr/>
      <dgm:t>
        <a:bodyPr/>
        <a:lstStyle/>
        <a:p>
          <a:endParaRPr lang="fr-FR"/>
        </a:p>
      </dgm:t>
    </dgm:pt>
    <dgm:pt modelId="{FB513FAF-202D-4F1F-8C78-EA5DAD07214A}" type="sibTrans" cxnId="{F83CCC08-BB18-4A02-8545-A29B54A8F35C}">
      <dgm:prSet/>
      <dgm:spPr/>
      <dgm:t>
        <a:bodyPr/>
        <a:lstStyle/>
        <a:p>
          <a:endParaRPr lang="fr-FR"/>
        </a:p>
      </dgm:t>
    </dgm:pt>
    <dgm:pt modelId="{09350CC1-FFFD-430A-90F3-0292939C8299}">
      <dgm:prSet/>
      <dgm:spPr/>
      <dgm:t>
        <a:bodyPr/>
        <a:lstStyle/>
        <a:p>
          <a:r>
            <a:rPr lang="fr-FR" dirty="0"/>
            <a:t> Considération des autres fonctions</a:t>
          </a:r>
        </a:p>
      </dgm:t>
    </dgm:pt>
    <dgm:pt modelId="{470902F9-7ED5-4BBD-8CB9-CFFC2923C839}" type="parTrans" cxnId="{2050C72C-F907-416E-9388-7B1F33C6DA43}">
      <dgm:prSet/>
      <dgm:spPr/>
      <dgm:t>
        <a:bodyPr/>
        <a:lstStyle/>
        <a:p>
          <a:endParaRPr lang="fr-FR"/>
        </a:p>
      </dgm:t>
    </dgm:pt>
    <dgm:pt modelId="{1CC97E21-56F4-4F58-8144-5CB0921BF69D}" type="sibTrans" cxnId="{2050C72C-F907-416E-9388-7B1F33C6DA43}">
      <dgm:prSet/>
      <dgm:spPr/>
      <dgm:t>
        <a:bodyPr/>
        <a:lstStyle/>
        <a:p>
          <a:endParaRPr lang="fr-FR"/>
        </a:p>
      </dgm:t>
    </dgm:pt>
    <dgm:pt modelId="{AC5A7C0A-D4EB-4CBC-957D-E00733FDB3C5}">
      <dgm:prSet phldrT="[Text]"/>
      <dgm:spPr/>
      <dgm:t>
        <a:bodyPr/>
        <a:lstStyle/>
        <a:p>
          <a:r>
            <a:rPr lang="fr-FR" dirty="0"/>
            <a:t> Lien avec la surface « Total »</a:t>
          </a:r>
        </a:p>
      </dgm:t>
    </dgm:pt>
    <dgm:pt modelId="{E7522974-963B-400B-A33A-53394A6ACAB1}" type="parTrans" cxnId="{75707A7E-8F27-48DF-B608-16F0E51CE03B}">
      <dgm:prSet/>
      <dgm:spPr/>
      <dgm:t>
        <a:bodyPr/>
        <a:lstStyle/>
        <a:p>
          <a:endParaRPr lang="fr-FR"/>
        </a:p>
      </dgm:t>
    </dgm:pt>
    <dgm:pt modelId="{6A27FF40-4B11-4D88-B7CB-5BF512E54166}" type="sibTrans" cxnId="{75707A7E-8F27-48DF-B608-16F0E51CE03B}">
      <dgm:prSet/>
      <dgm:spPr/>
      <dgm:t>
        <a:bodyPr/>
        <a:lstStyle/>
        <a:p>
          <a:endParaRPr lang="fr-FR"/>
        </a:p>
      </dgm:t>
    </dgm:pt>
    <dgm:pt modelId="{74CC4C04-257F-44C6-8C28-7DD910901CA7}">
      <dgm:prSet phldrT="[Text]"/>
      <dgm:spPr/>
      <dgm:t>
        <a:bodyPr/>
        <a:lstStyle/>
        <a:p>
          <a:r>
            <a:rPr lang="fr-FR" dirty="0"/>
            <a:t> Voir différences entre années pour n’avoir qu’une variable entre deux années</a:t>
          </a:r>
        </a:p>
      </dgm:t>
    </dgm:pt>
    <dgm:pt modelId="{C397A219-D784-417E-B6DD-4A0EB7FDA467}" type="parTrans" cxnId="{66390007-8B62-49BD-B5E9-58288DFE300A}">
      <dgm:prSet/>
      <dgm:spPr/>
      <dgm:t>
        <a:bodyPr/>
        <a:lstStyle/>
        <a:p>
          <a:endParaRPr lang="fr-FR"/>
        </a:p>
      </dgm:t>
    </dgm:pt>
    <dgm:pt modelId="{0036CCAE-9092-4A95-AF38-5011593231C4}" type="sibTrans" cxnId="{66390007-8B62-49BD-B5E9-58288DFE300A}">
      <dgm:prSet/>
      <dgm:spPr/>
      <dgm:t>
        <a:bodyPr/>
        <a:lstStyle/>
        <a:p>
          <a:endParaRPr lang="fr-FR"/>
        </a:p>
      </dgm:t>
    </dgm:pt>
    <dgm:pt modelId="{1F91A354-2271-4B3B-9DAC-00DA37E719C7}">
      <dgm:prSet phldrT="[Text]"/>
      <dgm:spPr/>
      <dgm:t>
        <a:bodyPr/>
        <a:lstStyle/>
        <a:p>
          <a:r>
            <a:rPr lang="fr-FR" dirty="0"/>
            <a:t> Remplacement par des taux</a:t>
          </a:r>
        </a:p>
      </dgm:t>
    </dgm:pt>
    <dgm:pt modelId="{BF724215-B39A-4778-9927-2ACFBD0C1F16}" type="parTrans" cxnId="{A3AA5CB6-E4D3-459B-9C04-D16B3427BC68}">
      <dgm:prSet/>
      <dgm:spPr/>
      <dgm:t>
        <a:bodyPr/>
        <a:lstStyle/>
        <a:p>
          <a:endParaRPr lang="fr-FR"/>
        </a:p>
      </dgm:t>
    </dgm:pt>
    <dgm:pt modelId="{2C298FC5-4E32-455B-B01F-B57EED4CA092}" type="sibTrans" cxnId="{A3AA5CB6-E4D3-459B-9C04-D16B3427BC68}">
      <dgm:prSet/>
      <dgm:spPr/>
      <dgm:t>
        <a:bodyPr/>
        <a:lstStyle/>
        <a:p>
          <a:endParaRPr lang="fr-FR"/>
        </a:p>
      </dgm:t>
    </dgm:pt>
    <dgm:pt modelId="{1B4381A8-1F84-492B-A148-ED83B166427D}">
      <dgm:prSet phldrT="[Text]"/>
      <dgm:spPr/>
      <dgm:t>
        <a:bodyPr/>
        <a:lstStyle/>
        <a:p>
          <a:endParaRPr lang="fr-FR" dirty="0"/>
        </a:p>
      </dgm:t>
    </dgm:pt>
    <dgm:pt modelId="{EA136163-5879-419B-89C6-833CC5D0E1AE}" type="parTrans" cxnId="{C000B7A2-7191-4CA9-BAAC-BEFC427ED7B8}">
      <dgm:prSet/>
      <dgm:spPr/>
      <dgm:t>
        <a:bodyPr/>
        <a:lstStyle/>
        <a:p>
          <a:endParaRPr lang="fr-FR"/>
        </a:p>
      </dgm:t>
    </dgm:pt>
    <dgm:pt modelId="{E6E20CD3-FBBC-4FB8-9E5C-D67A55F7696A}" type="sibTrans" cxnId="{C000B7A2-7191-4CA9-BAAC-BEFC427ED7B8}">
      <dgm:prSet/>
      <dgm:spPr/>
      <dgm:t>
        <a:bodyPr/>
        <a:lstStyle/>
        <a:p>
          <a:endParaRPr lang="fr-FR"/>
        </a:p>
      </dgm:t>
    </dgm:pt>
    <dgm:pt modelId="{34B3FDDF-BC5F-497A-AB10-09BEACD50088}">
      <dgm:prSet phldrT="[Text]"/>
      <dgm:spPr/>
      <dgm:t>
        <a:bodyPr/>
        <a:lstStyle/>
        <a:p>
          <a:r>
            <a:rPr lang="fr-FR" dirty="0"/>
            <a:t> Création d’une colonne d’année des données</a:t>
          </a:r>
        </a:p>
      </dgm:t>
    </dgm:pt>
    <dgm:pt modelId="{DC2C26CB-8A6B-4F47-B537-E54671656EC3}" type="parTrans" cxnId="{9B349740-AEBD-401B-98B2-B60D32F32BD2}">
      <dgm:prSet/>
      <dgm:spPr/>
      <dgm:t>
        <a:bodyPr/>
        <a:lstStyle/>
        <a:p>
          <a:endParaRPr lang="fr-FR"/>
        </a:p>
      </dgm:t>
    </dgm:pt>
    <dgm:pt modelId="{C919EEB6-AD8D-48BB-A8C6-D8001507C831}" type="sibTrans" cxnId="{9B349740-AEBD-401B-98B2-B60D32F32BD2}">
      <dgm:prSet/>
      <dgm:spPr/>
      <dgm:t>
        <a:bodyPr/>
        <a:lstStyle/>
        <a:p>
          <a:endParaRPr lang="fr-FR"/>
        </a:p>
      </dgm:t>
    </dgm:pt>
    <dgm:pt modelId="{B580A2F7-FC6A-487C-90A3-2D7D49916C95}">
      <dgm:prSet/>
      <dgm:spPr/>
      <dgm:t>
        <a:bodyPr/>
        <a:lstStyle/>
        <a:p>
          <a:r>
            <a:rPr lang="fr-FR" dirty="0"/>
            <a:t> Localisation harmonisée (que l’adresse si possible)</a:t>
          </a:r>
        </a:p>
      </dgm:t>
    </dgm:pt>
    <dgm:pt modelId="{571C0629-5E57-4E66-8956-1D108FD1F504}" type="parTrans" cxnId="{C1B7E5D2-419E-4569-9F77-99789E2C8827}">
      <dgm:prSet/>
      <dgm:spPr/>
      <dgm:t>
        <a:bodyPr/>
        <a:lstStyle/>
        <a:p>
          <a:endParaRPr lang="fr-FR"/>
        </a:p>
      </dgm:t>
    </dgm:pt>
    <dgm:pt modelId="{50998D31-4890-4634-91CE-3789042E0340}" type="sibTrans" cxnId="{C1B7E5D2-419E-4569-9F77-99789E2C8827}">
      <dgm:prSet/>
      <dgm:spPr/>
      <dgm:t>
        <a:bodyPr/>
        <a:lstStyle/>
        <a:p>
          <a:endParaRPr lang="fr-FR"/>
        </a:p>
      </dgm:t>
    </dgm:pt>
    <dgm:pt modelId="{08D1B237-3F2A-4034-8C54-47DA13DDD7E2}" type="pres">
      <dgm:prSet presAssocID="{3B4E9F39-4397-4E06-8BA8-ED1E1CDFB50B}" presName="Name0" presStyleCnt="0">
        <dgm:presLayoutVars>
          <dgm:dir/>
          <dgm:animLvl val="lvl"/>
          <dgm:resizeHandles val="exact"/>
        </dgm:presLayoutVars>
      </dgm:prSet>
      <dgm:spPr/>
    </dgm:pt>
    <dgm:pt modelId="{AB89A426-BD92-4ADA-BAAF-C427982AEA53}" type="pres">
      <dgm:prSet presAssocID="{3D41719C-3A46-4473-9A58-5BCB69076C4D}" presName="composite" presStyleCnt="0"/>
      <dgm:spPr/>
    </dgm:pt>
    <dgm:pt modelId="{89F8864D-51C9-4EE7-8C2A-BDFA03530E74}" type="pres">
      <dgm:prSet presAssocID="{3D41719C-3A46-4473-9A58-5BCB69076C4D}" presName="parTx" presStyleLbl="alignNode1" presStyleIdx="0" presStyleCnt="5">
        <dgm:presLayoutVars>
          <dgm:chMax val="0"/>
          <dgm:chPref val="0"/>
          <dgm:bulletEnabled val="1"/>
        </dgm:presLayoutVars>
      </dgm:prSet>
      <dgm:spPr/>
    </dgm:pt>
    <dgm:pt modelId="{07F4F2BE-AF99-4A36-9C5B-2CC9C0D5773B}" type="pres">
      <dgm:prSet presAssocID="{3D41719C-3A46-4473-9A58-5BCB69076C4D}" presName="desTx" presStyleLbl="alignAccFollowNode1" presStyleIdx="0" presStyleCnt="5">
        <dgm:presLayoutVars>
          <dgm:bulletEnabled val="1"/>
        </dgm:presLayoutVars>
      </dgm:prSet>
      <dgm:spPr/>
    </dgm:pt>
    <dgm:pt modelId="{A9D387F5-FAE1-4036-ADC8-9C2EF12590A3}" type="pres">
      <dgm:prSet presAssocID="{F9F0A280-8FED-4B7F-8B32-70316E3C6B12}" presName="space" presStyleCnt="0"/>
      <dgm:spPr/>
    </dgm:pt>
    <dgm:pt modelId="{AC523E9F-BE88-4B88-A8A3-8996EA400B21}" type="pres">
      <dgm:prSet presAssocID="{28C2B57D-8355-4B27-8624-E861E3037D91}" presName="composite" presStyleCnt="0"/>
      <dgm:spPr/>
    </dgm:pt>
    <dgm:pt modelId="{97E09870-D743-413D-9087-D645CE4296B0}" type="pres">
      <dgm:prSet presAssocID="{28C2B57D-8355-4B27-8624-E861E3037D91}" presName="parTx" presStyleLbl="alignNode1" presStyleIdx="1" presStyleCnt="5">
        <dgm:presLayoutVars>
          <dgm:chMax val="0"/>
          <dgm:chPref val="0"/>
          <dgm:bulletEnabled val="1"/>
        </dgm:presLayoutVars>
      </dgm:prSet>
      <dgm:spPr/>
    </dgm:pt>
    <dgm:pt modelId="{0C439F35-832D-494C-8D26-EF56C5C824CA}" type="pres">
      <dgm:prSet presAssocID="{28C2B57D-8355-4B27-8624-E861E3037D91}" presName="desTx" presStyleLbl="alignAccFollowNode1" presStyleIdx="1" presStyleCnt="5">
        <dgm:presLayoutVars>
          <dgm:bulletEnabled val="1"/>
        </dgm:presLayoutVars>
      </dgm:prSet>
      <dgm:spPr/>
    </dgm:pt>
    <dgm:pt modelId="{E78802F3-8DE4-4DDE-BEEE-A84601F8FB05}" type="pres">
      <dgm:prSet presAssocID="{6BC379D2-838F-4EAB-9174-DABDEA301D3E}" presName="space" presStyleCnt="0"/>
      <dgm:spPr/>
    </dgm:pt>
    <dgm:pt modelId="{13AD55C5-A181-43B9-9D87-6CEC3FB549A4}" type="pres">
      <dgm:prSet presAssocID="{AEDE8191-6A58-4D2A-A0CE-9242AA76A2B3}" presName="composite" presStyleCnt="0"/>
      <dgm:spPr/>
    </dgm:pt>
    <dgm:pt modelId="{40ECBAED-F6D6-454D-8454-A4017F6B4174}" type="pres">
      <dgm:prSet presAssocID="{AEDE8191-6A58-4D2A-A0CE-9242AA76A2B3}" presName="parTx" presStyleLbl="alignNode1" presStyleIdx="2" presStyleCnt="5">
        <dgm:presLayoutVars>
          <dgm:chMax val="0"/>
          <dgm:chPref val="0"/>
          <dgm:bulletEnabled val="1"/>
        </dgm:presLayoutVars>
      </dgm:prSet>
      <dgm:spPr/>
    </dgm:pt>
    <dgm:pt modelId="{4F87CE85-8603-437B-923E-D78807B16E51}" type="pres">
      <dgm:prSet presAssocID="{AEDE8191-6A58-4D2A-A0CE-9242AA76A2B3}" presName="desTx" presStyleLbl="alignAccFollowNode1" presStyleIdx="2" presStyleCnt="5">
        <dgm:presLayoutVars>
          <dgm:bulletEnabled val="1"/>
        </dgm:presLayoutVars>
      </dgm:prSet>
      <dgm:spPr/>
    </dgm:pt>
    <dgm:pt modelId="{01F12077-E876-4F28-BD69-DBC7B23705F6}" type="pres">
      <dgm:prSet presAssocID="{21DD2A2F-66BD-4730-9716-5371CBB10220}" presName="space" presStyleCnt="0"/>
      <dgm:spPr/>
    </dgm:pt>
    <dgm:pt modelId="{8F8D4187-85F7-4DA4-ABAD-CBAD39B875D9}" type="pres">
      <dgm:prSet presAssocID="{921596CB-7AFF-4E16-9615-E4941C7B23C2}" presName="composite" presStyleCnt="0"/>
      <dgm:spPr/>
    </dgm:pt>
    <dgm:pt modelId="{7C658F57-56D4-449D-9337-299ECE9BE12C}" type="pres">
      <dgm:prSet presAssocID="{921596CB-7AFF-4E16-9615-E4941C7B23C2}" presName="parTx" presStyleLbl="alignNode1" presStyleIdx="3" presStyleCnt="5">
        <dgm:presLayoutVars>
          <dgm:chMax val="0"/>
          <dgm:chPref val="0"/>
          <dgm:bulletEnabled val="1"/>
        </dgm:presLayoutVars>
      </dgm:prSet>
      <dgm:spPr/>
    </dgm:pt>
    <dgm:pt modelId="{8B60E43B-122F-4391-A2DF-3612F1ACB89F}" type="pres">
      <dgm:prSet presAssocID="{921596CB-7AFF-4E16-9615-E4941C7B23C2}" presName="desTx" presStyleLbl="alignAccFollowNode1" presStyleIdx="3" presStyleCnt="5">
        <dgm:presLayoutVars>
          <dgm:bulletEnabled val="1"/>
        </dgm:presLayoutVars>
      </dgm:prSet>
      <dgm:spPr/>
    </dgm:pt>
    <dgm:pt modelId="{41492872-EA78-4CDB-80EE-81DB189ACC02}" type="pres">
      <dgm:prSet presAssocID="{DA1FB1DF-EFAB-4342-8CD8-AF4A36D68C28}" presName="space" presStyleCnt="0"/>
      <dgm:spPr/>
    </dgm:pt>
    <dgm:pt modelId="{499DF23A-F6D4-4106-BF83-BFAE0F76F163}" type="pres">
      <dgm:prSet presAssocID="{E3327B4D-90CD-471E-BAF9-7EA77A7D4F91}" presName="composite" presStyleCnt="0"/>
      <dgm:spPr/>
    </dgm:pt>
    <dgm:pt modelId="{B7D2ED22-4297-4923-AB82-6C5AB6CDB781}" type="pres">
      <dgm:prSet presAssocID="{E3327B4D-90CD-471E-BAF9-7EA77A7D4F91}" presName="parTx" presStyleLbl="alignNode1" presStyleIdx="4" presStyleCnt="5">
        <dgm:presLayoutVars>
          <dgm:chMax val="0"/>
          <dgm:chPref val="0"/>
          <dgm:bulletEnabled val="1"/>
        </dgm:presLayoutVars>
      </dgm:prSet>
      <dgm:spPr/>
    </dgm:pt>
    <dgm:pt modelId="{0AB649DE-1AC7-4B0E-AAB6-61D3EB5594FD}" type="pres">
      <dgm:prSet presAssocID="{E3327B4D-90CD-471E-BAF9-7EA77A7D4F91}" presName="desTx" presStyleLbl="alignAccFollowNode1" presStyleIdx="4" presStyleCnt="5">
        <dgm:presLayoutVars>
          <dgm:bulletEnabled val="1"/>
        </dgm:presLayoutVars>
      </dgm:prSet>
      <dgm:spPr/>
    </dgm:pt>
  </dgm:ptLst>
  <dgm:cxnLst>
    <dgm:cxn modelId="{66390007-8B62-49BD-B5E9-58288DFE300A}" srcId="{3D41719C-3A46-4473-9A58-5BCB69076C4D}" destId="{74CC4C04-257F-44C6-8C28-7DD910901CA7}" srcOrd="2" destOrd="0" parTransId="{C397A219-D784-417E-B6DD-4A0EB7FDA467}" sibTransId="{0036CCAE-9092-4A95-AF38-5011593231C4}"/>
    <dgm:cxn modelId="{F83CCC08-BB18-4A02-8545-A29B54A8F35C}" srcId="{AEDE8191-6A58-4D2A-A0CE-9242AA76A2B3}" destId="{2C091048-936F-4B17-BB1D-A3DB1F90DD92}" srcOrd="0" destOrd="0" parTransId="{5753901C-8B7F-415A-B1CA-9CCBAFADB015}" sibTransId="{FB513FAF-202D-4F1F-8C78-EA5DAD07214A}"/>
    <dgm:cxn modelId="{622BD308-4F96-4417-BD5E-058E9DB75F14}" srcId="{921596CB-7AFF-4E16-9615-E4941C7B23C2}" destId="{1EC221B7-3C05-4F8E-B026-CD605684471D}" srcOrd="1" destOrd="0" parTransId="{97CD460D-9E41-4493-A2E7-B737A38AB08E}" sibTransId="{0545B67A-CC3F-48DB-A97F-1BA5AD859C62}"/>
    <dgm:cxn modelId="{C903181D-5E1B-46F2-90C0-60699A177758}" srcId="{3B4E9F39-4397-4E06-8BA8-ED1E1CDFB50B}" destId="{28C2B57D-8355-4B27-8624-E861E3037D91}" srcOrd="1" destOrd="0" parTransId="{A9C40730-98F9-4F01-8D93-C28CD390470B}" sibTransId="{6BC379D2-838F-4EAB-9174-DABDEA301D3E}"/>
    <dgm:cxn modelId="{D322C720-D2CB-4B0E-86C7-A12FDCC55953}" type="presOf" srcId="{09350CC1-FFFD-430A-90F3-0292939C8299}" destId="{4F87CE85-8603-437B-923E-D78807B16E51}" srcOrd="0" destOrd="1" presId="urn:microsoft.com/office/officeart/2005/8/layout/hList1"/>
    <dgm:cxn modelId="{BA3B2E22-F7DA-41F8-8FFD-407E17CC70DD}" type="presOf" srcId="{28C2B57D-8355-4B27-8624-E861E3037D91}" destId="{97E09870-D743-413D-9087-D645CE4296B0}" srcOrd="0" destOrd="0" presId="urn:microsoft.com/office/officeart/2005/8/layout/hList1"/>
    <dgm:cxn modelId="{4E77E826-59F8-47F1-B49F-3A8B3E243925}" srcId="{3B4E9F39-4397-4E06-8BA8-ED1E1CDFB50B}" destId="{E3327B4D-90CD-471E-BAF9-7EA77A7D4F91}" srcOrd="4" destOrd="0" parTransId="{F75EBDF8-D52E-4FEA-A058-97FCD73D4D3C}" sibTransId="{66CB6F41-A146-4E92-81D0-E9E18930B2F1}"/>
    <dgm:cxn modelId="{B44F542B-F254-44F6-B6F9-52E132775018}" type="presOf" srcId="{74CC4C04-257F-44C6-8C28-7DD910901CA7}" destId="{07F4F2BE-AF99-4A36-9C5B-2CC9C0D5773B}" srcOrd="0" destOrd="2" presId="urn:microsoft.com/office/officeart/2005/8/layout/hList1"/>
    <dgm:cxn modelId="{2050C72C-F907-416E-9388-7B1F33C6DA43}" srcId="{AEDE8191-6A58-4D2A-A0CE-9242AA76A2B3}" destId="{09350CC1-FFFD-430A-90F3-0292939C8299}" srcOrd="1" destOrd="0" parTransId="{470902F9-7ED5-4BBD-8CB9-CFFC2923C839}" sibTransId="{1CC97E21-56F4-4F58-8144-5CB0921BF69D}"/>
    <dgm:cxn modelId="{C8992740-2BB0-4D64-B11E-C235512EAFD0}" srcId="{E3327B4D-90CD-471E-BAF9-7EA77A7D4F91}" destId="{742C9327-9EB9-42DA-9957-DA8AD5E7395C}" srcOrd="0" destOrd="0" parTransId="{97DDF955-FFFD-4DF3-A51C-B34D25507933}" sibTransId="{9A956F45-344C-4C3F-9AD8-F62B78A1F186}"/>
    <dgm:cxn modelId="{9B349740-AEBD-401B-98B2-B60D32F32BD2}" srcId="{3D41719C-3A46-4473-9A58-5BCB69076C4D}" destId="{34B3FDDF-BC5F-497A-AB10-09BEACD50088}" srcOrd="3" destOrd="0" parTransId="{DC2C26CB-8A6B-4F47-B537-E54671656EC3}" sibTransId="{C919EEB6-AD8D-48BB-A8C6-D8001507C831}"/>
    <dgm:cxn modelId="{C62CA65D-F14C-4BEB-B056-1FE4C85CD107}" type="presOf" srcId="{3B4E9F39-4397-4E06-8BA8-ED1E1CDFB50B}" destId="{08D1B237-3F2A-4034-8C54-47DA13DDD7E2}" srcOrd="0" destOrd="0" presId="urn:microsoft.com/office/officeart/2005/8/layout/hList1"/>
    <dgm:cxn modelId="{82CB1A61-1690-4E6E-892E-2B69776874BD}" type="presOf" srcId="{1B4381A8-1F84-492B-A148-ED83B166427D}" destId="{07F4F2BE-AF99-4A36-9C5B-2CC9C0D5773B}" srcOrd="0" destOrd="4" presId="urn:microsoft.com/office/officeart/2005/8/layout/hList1"/>
    <dgm:cxn modelId="{38264D6B-97DB-449F-808F-6D5262CB75D9}" type="presOf" srcId="{AC764AC5-DA84-4628-BFA4-BF11B09B35CF}" destId="{07F4F2BE-AF99-4A36-9C5B-2CC9C0D5773B}" srcOrd="0" destOrd="1" presId="urn:microsoft.com/office/officeart/2005/8/layout/hList1"/>
    <dgm:cxn modelId="{81182473-E33C-4240-A421-AB873430EACE}" srcId="{28C2B57D-8355-4B27-8624-E861E3037D91}" destId="{46556B0B-8A1A-4BC4-82B9-AB25506D4412}" srcOrd="0" destOrd="0" parTransId="{686F0812-11D4-4F8D-80CD-3126753C9B63}" sibTransId="{0B082451-9EC4-4DF2-B01F-4FDCC8B56B38}"/>
    <dgm:cxn modelId="{62BE947B-D5DE-4A86-BDA5-79F775588A74}" type="presOf" srcId="{AEDE8191-6A58-4D2A-A0CE-9242AA76A2B3}" destId="{40ECBAED-F6D6-454D-8454-A4017F6B4174}" srcOrd="0" destOrd="0" presId="urn:microsoft.com/office/officeart/2005/8/layout/hList1"/>
    <dgm:cxn modelId="{C21B287E-82AA-4432-8FE4-045C51A387A6}" type="presOf" srcId="{34B3FDDF-BC5F-497A-AB10-09BEACD50088}" destId="{07F4F2BE-AF99-4A36-9C5B-2CC9C0D5773B}" srcOrd="0" destOrd="3" presId="urn:microsoft.com/office/officeart/2005/8/layout/hList1"/>
    <dgm:cxn modelId="{75707A7E-8F27-48DF-B608-16F0E51CE03B}" srcId="{921596CB-7AFF-4E16-9615-E4941C7B23C2}" destId="{AC5A7C0A-D4EB-4CBC-957D-E00733FDB3C5}" srcOrd="2" destOrd="0" parTransId="{E7522974-963B-400B-A33A-53394A6ACAB1}" sibTransId="{6A27FF40-4B11-4D88-B7CB-5BF512E54166}"/>
    <dgm:cxn modelId="{81E2F68B-ED87-476E-8D3A-DB2405926E7D}" type="presOf" srcId="{1EC221B7-3C05-4F8E-B026-CD605684471D}" destId="{8B60E43B-122F-4391-A2DF-3612F1ACB89F}" srcOrd="0" destOrd="1" presId="urn:microsoft.com/office/officeart/2005/8/layout/hList1"/>
    <dgm:cxn modelId="{B79E8A95-A22D-44F2-8DB4-3C27A94173E5}" type="presOf" srcId="{3D41719C-3A46-4473-9A58-5BCB69076C4D}" destId="{89F8864D-51C9-4EE7-8C2A-BDFA03530E74}" srcOrd="0" destOrd="0" presId="urn:microsoft.com/office/officeart/2005/8/layout/hList1"/>
    <dgm:cxn modelId="{284F93A0-CF5F-445C-AC8C-D5BF060D0027}" srcId="{921596CB-7AFF-4E16-9615-E4941C7B23C2}" destId="{7802F836-48DC-4889-AB24-A38A16F88497}" srcOrd="0" destOrd="0" parTransId="{2739A700-A502-40F0-9DFE-7D95892463C1}" sibTransId="{5DC4AD42-4D28-4077-8003-0DD4F9D4EA64}"/>
    <dgm:cxn modelId="{C000B7A2-7191-4CA9-BAAC-BEFC427ED7B8}" srcId="{3D41719C-3A46-4473-9A58-5BCB69076C4D}" destId="{1B4381A8-1F84-492B-A148-ED83B166427D}" srcOrd="4" destOrd="0" parTransId="{EA136163-5879-419B-89C6-833CC5D0E1AE}" sibTransId="{E6E20CD3-FBBC-4FB8-9E5C-D67A55F7696A}"/>
    <dgm:cxn modelId="{097169A4-3B25-44B6-A394-88720148D544}" type="presOf" srcId="{7802F836-48DC-4889-AB24-A38A16F88497}" destId="{8B60E43B-122F-4391-A2DF-3612F1ACB89F}" srcOrd="0" destOrd="0" presId="urn:microsoft.com/office/officeart/2005/8/layout/hList1"/>
    <dgm:cxn modelId="{A3AA5CB6-E4D3-459B-9C04-D16B3427BC68}" srcId="{E3327B4D-90CD-471E-BAF9-7EA77A7D4F91}" destId="{1F91A354-2271-4B3B-9DAC-00DA37E719C7}" srcOrd="1" destOrd="0" parTransId="{BF724215-B39A-4778-9927-2ACFBD0C1F16}" sibTransId="{2C298FC5-4E32-455B-B01F-B57EED4CA092}"/>
    <dgm:cxn modelId="{4E2E51C9-C05D-4564-ABB0-EE757C60CD00}" type="presOf" srcId="{24812B93-848F-4B94-8677-7D143788B278}" destId="{07F4F2BE-AF99-4A36-9C5B-2CC9C0D5773B}" srcOrd="0" destOrd="0" presId="urn:microsoft.com/office/officeart/2005/8/layout/hList1"/>
    <dgm:cxn modelId="{1B7B75CA-3ECD-4460-B75A-D3187E96375C}" type="presOf" srcId="{1F91A354-2271-4B3B-9DAC-00DA37E719C7}" destId="{0AB649DE-1AC7-4B0E-AAB6-61D3EB5594FD}" srcOrd="0" destOrd="1" presId="urn:microsoft.com/office/officeart/2005/8/layout/hList1"/>
    <dgm:cxn modelId="{D2CE99CD-9D05-473C-A463-837CB3169D9D}" srcId="{3D41719C-3A46-4473-9A58-5BCB69076C4D}" destId="{AC764AC5-DA84-4628-BFA4-BF11B09B35CF}" srcOrd="1" destOrd="0" parTransId="{52BDDB03-5795-4345-9F74-614383273231}" sibTransId="{6A624237-7623-46F8-8317-8BD80C8DF68D}"/>
    <dgm:cxn modelId="{5FA03ACE-1E70-40EF-8246-E2D19F25623E}" srcId="{3D41719C-3A46-4473-9A58-5BCB69076C4D}" destId="{24812B93-848F-4B94-8677-7D143788B278}" srcOrd="0" destOrd="0" parTransId="{1244F500-2E63-4696-8BEC-EDD5D0CFFD9A}" sibTransId="{E4E4BA5F-2626-4128-A748-7B3F4166E30F}"/>
    <dgm:cxn modelId="{C1B7E5D2-419E-4569-9F77-99789E2C8827}" srcId="{28C2B57D-8355-4B27-8624-E861E3037D91}" destId="{B580A2F7-FC6A-487C-90A3-2D7D49916C95}" srcOrd="1" destOrd="0" parTransId="{571C0629-5E57-4E66-8956-1D108FD1F504}" sibTransId="{50998D31-4890-4634-91CE-3789042E0340}"/>
    <dgm:cxn modelId="{FF0BA3D7-D689-43B5-8C89-437022F26C29}" type="presOf" srcId="{742C9327-9EB9-42DA-9957-DA8AD5E7395C}" destId="{0AB649DE-1AC7-4B0E-AAB6-61D3EB5594FD}" srcOrd="0" destOrd="0" presId="urn:microsoft.com/office/officeart/2005/8/layout/hList1"/>
    <dgm:cxn modelId="{3572F4D7-90DD-481F-AA41-5BB2384795FD}" srcId="{3B4E9F39-4397-4E06-8BA8-ED1E1CDFB50B}" destId="{AEDE8191-6A58-4D2A-A0CE-9242AA76A2B3}" srcOrd="2" destOrd="0" parTransId="{5FC8544C-F7CB-414B-9706-3623AD1B27DF}" sibTransId="{21DD2A2F-66BD-4730-9716-5371CBB10220}"/>
    <dgm:cxn modelId="{A631E3E4-136E-4CE4-ADD8-48DAF9512DF0}" srcId="{3B4E9F39-4397-4E06-8BA8-ED1E1CDFB50B}" destId="{921596CB-7AFF-4E16-9615-E4941C7B23C2}" srcOrd="3" destOrd="0" parTransId="{5D63214E-0536-4BE9-9282-C618BFF6E5C9}" sibTransId="{DA1FB1DF-EFAB-4342-8CD8-AF4A36D68C28}"/>
    <dgm:cxn modelId="{C8ADF8E5-76DF-4598-896C-99E08F590C1E}" type="presOf" srcId="{AC5A7C0A-D4EB-4CBC-957D-E00733FDB3C5}" destId="{8B60E43B-122F-4391-A2DF-3612F1ACB89F}" srcOrd="0" destOrd="2" presId="urn:microsoft.com/office/officeart/2005/8/layout/hList1"/>
    <dgm:cxn modelId="{EFA8B9EB-A8DB-41BB-A972-A90FA77C5B34}" type="presOf" srcId="{B580A2F7-FC6A-487C-90A3-2D7D49916C95}" destId="{0C439F35-832D-494C-8D26-EF56C5C824CA}" srcOrd="0" destOrd="1" presId="urn:microsoft.com/office/officeart/2005/8/layout/hList1"/>
    <dgm:cxn modelId="{3764D4F3-EEEA-412C-99DA-E703C3BAEB6B}" type="presOf" srcId="{46556B0B-8A1A-4BC4-82B9-AB25506D4412}" destId="{0C439F35-832D-494C-8D26-EF56C5C824CA}" srcOrd="0" destOrd="0" presId="urn:microsoft.com/office/officeart/2005/8/layout/hList1"/>
    <dgm:cxn modelId="{48B40CF4-6467-4F00-86F7-933480B3385D}" type="presOf" srcId="{E3327B4D-90CD-471E-BAF9-7EA77A7D4F91}" destId="{B7D2ED22-4297-4923-AB82-6C5AB6CDB781}" srcOrd="0" destOrd="0" presId="urn:microsoft.com/office/officeart/2005/8/layout/hList1"/>
    <dgm:cxn modelId="{91E52EFA-68E6-4579-A00D-94AF929C1CA7}" type="presOf" srcId="{921596CB-7AFF-4E16-9615-E4941C7B23C2}" destId="{7C658F57-56D4-449D-9337-299ECE9BE12C}" srcOrd="0" destOrd="0" presId="urn:microsoft.com/office/officeart/2005/8/layout/hList1"/>
    <dgm:cxn modelId="{C7BF6BFA-011A-4A44-BC56-DC61A5ADBB02}" type="presOf" srcId="{2C091048-936F-4B17-BB1D-A3DB1F90DD92}" destId="{4F87CE85-8603-437B-923E-D78807B16E51}" srcOrd="0" destOrd="0" presId="urn:microsoft.com/office/officeart/2005/8/layout/hList1"/>
    <dgm:cxn modelId="{B7FBAAFC-5FBF-45D5-93B1-80858462B0DB}" srcId="{3B4E9F39-4397-4E06-8BA8-ED1E1CDFB50B}" destId="{3D41719C-3A46-4473-9A58-5BCB69076C4D}" srcOrd="0" destOrd="0" parTransId="{7767BD42-455D-46A8-8A91-B8BC79EBB520}" sibTransId="{F9F0A280-8FED-4B7F-8B32-70316E3C6B12}"/>
    <dgm:cxn modelId="{57AC5727-6676-4EDA-B35E-A98819548FAA}" type="presParOf" srcId="{08D1B237-3F2A-4034-8C54-47DA13DDD7E2}" destId="{AB89A426-BD92-4ADA-BAAF-C427982AEA53}" srcOrd="0" destOrd="0" presId="urn:microsoft.com/office/officeart/2005/8/layout/hList1"/>
    <dgm:cxn modelId="{62C089F0-5741-4909-836B-789593577E2D}" type="presParOf" srcId="{AB89A426-BD92-4ADA-BAAF-C427982AEA53}" destId="{89F8864D-51C9-4EE7-8C2A-BDFA03530E74}" srcOrd="0" destOrd="0" presId="urn:microsoft.com/office/officeart/2005/8/layout/hList1"/>
    <dgm:cxn modelId="{43CFAFA2-34DD-482D-868C-79ECBE8C0181}" type="presParOf" srcId="{AB89A426-BD92-4ADA-BAAF-C427982AEA53}" destId="{07F4F2BE-AF99-4A36-9C5B-2CC9C0D5773B}" srcOrd="1" destOrd="0" presId="urn:microsoft.com/office/officeart/2005/8/layout/hList1"/>
    <dgm:cxn modelId="{10A62A87-B034-4AC0-8731-34D4C57C8866}" type="presParOf" srcId="{08D1B237-3F2A-4034-8C54-47DA13DDD7E2}" destId="{A9D387F5-FAE1-4036-ADC8-9C2EF12590A3}" srcOrd="1" destOrd="0" presId="urn:microsoft.com/office/officeart/2005/8/layout/hList1"/>
    <dgm:cxn modelId="{727D2444-2615-4FEE-A488-2E1EC7AE9A5F}" type="presParOf" srcId="{08D1B237-3F2A-4034-8C54-47DA13DDD7E2}" destId="{AC523E9F-BE88-4B88-A8A3-8996EA400B21}" srcOrd="2" destOrd="0" presId="urn:microsoft.com/office/officeart/2005/8/layout/hList1"/>
    <dgm:cxn modelId="{DF9D5997-3A23-461B-A0D0-79188014D0B6}" type="presParOf" srcId="{AC523E9F-BE88-4B88-A8A3-8996EA400B21}" destId="{97E09870-D743-413D-9087-D645CE4296B0}" srcOrd="0" destOrd="0" presId="urn:microsoft.com/office/officeart/2005/8/layout/hList1"/>
    <dgm:cxn modelId="{4444EE3C-1086-4A66-8618-1EF8EFD88F0D}" type="presParOf" srcId="{AC523E9F-BE88-4B88-A8A3-8996EA400B21}" destId="{0C439F35-832D-494C-8D26-EF56C5C824CA}" srcOrd="1" destOrd="0" presId="urn:microsoft.com/office/officeart/2005/8/layout/hList1"/>
    <dgm:cxn modelId="{ED962243-B7CC-4D07-B18A-A188176A6375}" type="presParOf" srcId="{08D1B237-3F2A-4034-8C54-47DA13DDD7E2}" destId="{E78802F3-8DE4-4DDE-BEEE-A84601F8FB05}" srcOrd="3" destOrd="0" presId="urn:microsoft.com/office/officeart/2005/8/layout/hList1"/>
    <dgm:cxn modelId="{D7CA8E94-FCDF-4379-ADAF-99EA4BD1A23F}" type="presParOf" srcId="{08D1B237-3F2A-4034-8C54-47DA13DDD7E2}" destId="{13AD55C5-A181-43B9-9D87-6CEC3FB549A4}" srcOrd="4" destOrd="0" presId="urn:microsoft.com/office/officeart/2005/8/layout/hList1"/>
    <dgm:cxn modelId="{F19BD61F-89DC-46DA-BEF0-FF11B65FF138}" type="presParOf" srcId="{13AD55C5-A181-43B9-9D87-6CEC3FB549A4}" destId="{40ECBAED-F6D6-454D-8454-A4017F6B4174}" srcOrd="0" destOrd="0" presId="urn:microsoft.com/office/officeart/2005/8/layout/hList1"/>
    <dgm:cxn modelId="{40170511-D706-4CF7-B5A3-86040539C2A2}" type="presParOf" srcId="{13AD55C5-A181-43B9-9D87-6CEC3FB549A4}" destId="{4F87CE85-8603-437B-923E-D78807B16E51}" srcOrd="1" destOrd="0" presId="urn:microsoft.com/office/officeart/2005/8/layout/hList1"/>
    <dgm:cxn modelId="{00210B45-12D2-437D-B14A-D869B495573C}" type="presParOf" srcId="{08D1B237-3F2A-4034-8C54-47DA13DDD7E2}" destId="{01F12077-E876-4F28-BD69-DBC7B23705F6}" srcOrd="5" destOrd="0" presId="urn:microsoft.com/office/officeart/2005/8/layout/hList1"/>
    <dgm:cxn modelId="{869F6055-7639-4EAC-AD7F-A70F2DC1B6EA}" type="presParOf" srcId="{08D1B237-3F2A-4034-8C54-47DA13DDD7E2}" destId="{8F8D4187-85F7-4DA4-ABAD-CBAD39B875D9}" srcOrd="6" destOrd="0" presId="urn:microsoft.com/office/officeart/2005/8/layout/hList1"/>
    <dgm:cxn modelId="{DD766113-92A3-496E-B8A5-8BCB79F04708}" type="presParOf" srcId="{8F8D4187-85F7-4DA4-ABAD-CBAD39B875D9}" destId="{7C658F57-56D4-449D-9337-299ECE9BE12C}" srcOrd="0" destOrd="0" presId="urn:microsoft.com/office/officeart/2005/8/layout/hList1"/>
    <dgm:cxn modelId="{C770B749-D663-4E8A-9B68-E843F2B972B1}" type="presParOf" srcId="{8F8D4187-85F7-4DA4-ABAD-CBAD39B875D9}" destId="{8B60E43B-122F-4391-A2DF-3612F1ACB89F}" srcOrd="1" destOrd="0" presId="urn:microsoft.com/office/officeart/2005/8/layout/hList1"/>
    <dgm:cxn modelId="{346F20F5-371C-42C3-9415-6033154FCF29}" type="presParOf" srcId="{08D1B237-3F2A-4034-8C54-47DA13DDD7E2}" destId="{41492872-EA78-4CDB-80EE-81DB189ACC02}" srcOrd="7" destOrd="0" presId="urn:microsoft.com/office/officeart/2005/8/layout/hList1"/>
    <dgm:cxn modelId="{B1AFEDD3-C394-42A6-8E63-7FB4353BC5E2}" type="presParOf" srcId="{08D1B237-3F2A-4034-8C54-47DA13DDD7E2}" destId="{499DF23A-F6D4-4106-BF83-BFAE0F76F163}" srcOrd="8" destOrd="0" presId="urn:microsoft.com/office/officeart/2005/8/layout/hList1"/>
    <dgm:cxn modelId="{82692535-CCB1-49DC-A5C7-01697F7C80A9}" type="presParOf" srcId="{499DF23A-F6D4-4106-BF83-BFAE0F76F163}" destId="{B7D2ED22-4297-4923-AB82-6C5AB6CDB781}" srcOrd="0" destOrd="0" presId="urn:microsoft.com/office/officeart/2005/8/layout/hList1"/>
    <dgm:cxn modelId="{99D18217-26F4-465E-85CB-40E1B4BED775}" type="presParOf" srcId="{499DF23A-F6D4-4106-BF83-BFAE0F76F163}" destId="{0AB649DE-1AC7-4B0E-AAB6-61D3EB5594FD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B4E9F39-4397-4E06-8BA8-ED1E1CDFB50B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3D41719C-3A46-4473-9A58-5BCB69076C4D}">
      <dgm:prSet phldrT="[Text]"/>
      <dgm:spPr/>
      <dgm:t>
        <a:bodyPr/>
        <a:lstStyle/>
        <a:p>
          <a:r>
            <a:rPr lang="fr-FR" dirty="0"/>
            <a:t>Tri des bâtiments et variables</a:t>
          </a:r>
        </a:p>
      </dgm:t>
    </dgm:pt>
    <dgm:pt modelId="{7767BD42-455D-46A8-8A91-B8BC79EBB520}" type="parTrans" cxnId="{B7FBAAFC-5FBF-45D5-93B1-80858462B0DB}">
      <dgm:prSet/>
      <dgm:spPr/>
      <dgm:t>
        <a:bodyPr/>
        <a:lstStyle/>
        <a:p>
          <a:endParaRPr lang="fr-FR"/>
        </a:p>
      </dgm:t>
    </dgm:pt>
    <dgm:pt modelId="{F9F0A280-8FED-4B7F-8B32-70316E3C6B12}" type="sibTrans" cxnId="{B7FBAAFC-5FBF-45D5-93B1-80858462B0DB}">
      <dgm:prSet/>
      <dgm:spPr/>
      <dgm:t>
        <a:bodyPr/>
        <a:lstStyle/>
        <a:p>
          <a:endParaRPr lang="fr-FR"/>
        </a:p>
      </dgm:t>
    </dgm:pt>
    <dgm:pt modelId="{24812B93-848F-4B94-8677-7D143788B278}">
      <dgm:prSet phldrT="[Text]"/>
      <dgm:spPr/>
      <dgm:t>
        <a:bodyPr/>
        <a:lstStyle/>
        <a:p>
          <a:r>
            <a:rPr lang="fr-FR" dirty="0"/>
            <a:t> Retrait des bâtiments d’habitation</a:t>
          </a:r>
        </a:p>
      </dgm:t>
    </dgm:pt>
    <dgm:pt modelId="{1244F500-2E63-4696-8BEC-EDD5D0CFFD9A}" type="parTrans" cxnId="{5FA03ACE-1E70-40EF-8246-E2D19F25623E}">
      <dgm:prSet/>
      <dgm:spPr/>
      <dgm:t>
        <a:bodyPr/>
        <a:lstStyle/>
        <a:p>
          <a:endParaRPr lang="fr-FR"/>
        </a:p>
      </dgm:t>
    </dgm:pt>
    <dgm:pt modelId="{E4E4BA5F-2626-4128-A748-7B3F4166E30F}" type="sibTrans" cxnId="{5FA03ACE-1E70-40EF-8246-E2D19F25623E}">
      <dgm:prSet/>
      <dgm:spPr/>
      <dgm:t>
        <a:bodyPr/>
        <a:lstStyle/>
        <a:p>
          <a:endParaRPr lang="fr-FR"/>
        </a:p>
      </dgm:t>
    </dgm:pt>
    <dgm:pt modelId="{921596CB-7AFF-4E16-9615-E4941C7B23C2}">
      <dgm:prSet phldrT="[Text]"/>
      <dgm:spPr/>
      <dgm:t>
        <a:bodyPr/>
        <a:lstStyle/>
        <a:p>
          <a:r>
            <a:rPr lang="fr-FR" dirty="0"/>
            <a:t>Consommation d’énergie et émission de CO2</a:t>
          </a:r>
        </a:p>
      </dgm:t>
    </dgm:pt>
    <dgm:pt modelId="{5D63214E-0536-4BE9-9282-C618BFF6E5C9}" type="parTrans" cxnId="{A631E3E4-136E-4CE4-ADD8-48DAF9512DF0}">
      <dgm:prSet/>
      <dgm:spPr/>
      <dgm:t>
        <a:bodyPr/>
        <a:lstStyle/>
        <a:p>
          <a:endParaRPr lang="fr-FR"/>
        </a:p>
      </dgm:t>
    </dgm:pt>
    <dgm:pt modelId="{DA1FB1DF-EFAB-4342-8CD8-AF4A36D68C28}" type="sibTrans" cxnId="{A631E3E4-136E-4CE4-ADD8-48DAF9512DF0}">
      <dgm:prSet/>
      <dgm:spPr/>
      <dgm:t>
        <a:bodyPr/>
        <a:lstStyle/>
        <a:p>
          <a:endParaRPr lang="fr-FR"/>
        </a:p>
      </dgm:t>
    </dgm:pt>
    <dgm:pt modelId="{7802F836-48DC-4889-AB24-A38A16F88497}">
      <dgm:prSet phldrT="[Text]"/>
      <dgm:spPr/>
      <dgm:t>
        <a:bodyPr/>
        <a:lstStyle/>
        <a:p>
          <a:r>
            <a:rPr lang="fr-FR" dirty="0"/>
            <a:t> ENERGYSTAR</a:t>
          </a:r>
        </a:p>
      </dgm:t>
    </dgm:pt>
    <dgm:pt modelId="{2739A700-A502-40F0-9DFE-7D95892463C1}" type="parTrans" cxnId="{284F93A0-CF5F-445C-AC8C-D5BF060D0027}">
      <dgm:prSet/>
      <dgm:spPr/>
      <dgm:t>
        <a:bodyPr/>
        <a:lstStyle/>
        <a:p>
          <a:endParaRPr lang="fr-FR"/>
        </a:p>
      </dgm:t>
    </dgm:pt>
    <dgm:pt modelId="{5DC4AD42-4D28-4077-8003-0DD4F9D4EA64}" type="sibTrans" cxnId="{284F93A0-CF5F-445C-AC8C-D5BF060D0027}">
      <dgm:prSet/>
      <dgm:spPr/>
      <dgm:t>
        <a:bodyPr/>
        <a:lstStyle/>
        <a:p>
          <a:endParaRPr lang="fr-FR"/>
        </a:p>
      </dgm:t>
    </dgm:pt>
    <dgm:pt modelId="{1EC221B7-3C05-4F8E-B026-CD605684471D}">
      <dgm:prSet phldrT="[Text]"/>
      <dgm:spPr/>
      <dgm:t>
        <a:bodyPr/>
        <a:lstStyle/>
        <a:p>
          <a:r>
            <a:rPr lang="fr-FR" dirty="0"/>
            <a:t> Considérations des valeurs par pied carré</a:t>
          </a:r>
        </a:p>
      </dgm:t>
    </dgm:pt>
    <dgm:pt modelId="{97CD460D-9E41-4493-A2E7-B737A38AB08E}" type="parTrans" cxnId="{622BD308-4F96-4417-BD5E-058E9DB75F14}">
      <dgm:prSet/>
      <dgm:spPr/>
      <dgm:t>
        <a:bodyPr/>
        <a:lstStyle/>
        <a:p>
          <a:endParaRPr lang="fr-FR"/>
        </a:p>
      </dgm:t>
    </dgm:pt>
    <dgm:pt modelId="{0545B67A-CC3F-48DB-A97F-1BA5AD859C62}" type="sibTrans" cxnId="{622BD308-4F96-4417-BD5E-058E9DB75F14}">
      <dgm:prSet/>
      <dgm:spPr/>
      <dgm:t>
        <a:bodyPr/>
        <a:lstStyle/>
        <a:p>
          <a:endParaRPr lang="fr-FR"/>
        </a:p>
      </dgm:t>
    </dgm:pt>
    <dgm:pt modelId="{E3327B4D-90CD-471E-BAF9-7EA77A7D4F91}">
      <dgm:prSet phldrT="[Text]"/>
      <dgm:spPr/>
      <dgm:t>
        <a:bodyPr/>
        <a:lstStyle/>
        <a:p>
          <a:r>
            <a:rPr lang="fr-FR" dirty="0"/>
            <a:t>Eviter la fuite des données</a:t>
          </a:r>
        </a:p>
      </dgm:t>
    </dgm:pt>
    <dgm:pt modelId="{F75EBDF8-D52E-4FEA-A058-97FCD73D4D3C}" type="parTrans" cxnId="{4E77E826-59F8-47F1-B49F-3A8B3E243925}">
      <dgm:prSet/>
      <dgm:spPr/>
      <dgm:t>
        <a:bodyPr/>
        <a:lstStyle/>
        <a:p>
          <a:endParaRPr lang="fr-FR"/>
        </a:p>
      </dgm:t>
    </dgm:pt>
    <dgm:pt modelId="{66CB6F41-A146-4E92-81D0-E9E18930B2F1}" type="sibTrans" cxnId="{4E77E826-59F8-47F1-B49F-3A8B3E243925}">
      <dgm:prSet/>
      <dgm:spPr/>
      <dgm:t>
        <a:bodyPr/>
        <a:lstStyle/>
        <a:p>
          <a:endParaRPr lang="fr-FR"/>
        </a:p>
      </dgm:t>
    </dgm:pt>
    <dgm:pt modelId="{742C9327-9EB9-42DA-9957-DA8AD5E7395C}">
      <dgm:prSet phldrT="[Text]"/>
      <dgm:spPr/>
      <dgm:t>
        <a:bodyPr/>
        <a:lstStyle/>
        <a:p>
          <a:r>
            <a:rPr lang="fr-FR" dirty="0"/>
            <a:t> Retrait des données brutes des consommations par type d’énergie </a:t>
          </a:r>
        </a:p>
      </dgm:t>
    </dgm:pt>
    <dgm:pt modelId="{97DDF955-FFFD-4DF3-A51C-B34D25507933}" type="parTrans" cxnId="{C8992740-2BB0-4D64-B11E-C235512EAFD0}">
      <dgm:prSet/>
      <dgm:spPr/>
      <dgm:t>
        <a:bodyPr/>
        <a:lstStyle/>
        <a:p>
          <a:endParaRPr lang="fr-FR"/>
        </a:p>
      </dgm:t>
    </dgm:pt>
    <dgm:pt modelId="{9A956F45-344C-4C3F-9AD8-F62B78A1F186}" type="sibTrans" cxnId="{C8992740-2BB0-4D64-B11E-C235512EAFD0}">
      <dgm:prSet/>
      <dgm:spPr/>
      <dgm:t>
        <a:bodyPr/>
        <a:lstStyle/>
        <a:p>
          <a:endParaRPr lang="fr-FR"/>
        </a:p>
      </dgm:t>
    </dgm:pt>
    <dgm:pt modelId="{28C2B57D-8355-4B27-8624-E861E3037D91}">
      <dgm:prSet/>
      <dgm:spPr/>
      <dgm:t>
        <a:bodyPr/>
        <a:lstStyle/>
        <a:p>
          <a:r>
            <a:rPr lang="fr-FR" dirty="0"/>
            <a:t>Harmonisation des données entre fichiers</a:t>
          </a:r>
        </a:p>
      </dgm:t>
    </dgm:pt>
    <dgm:pt modelId="{A9C40730-98F9-4F01-8D93-C28CD390470B}" type="parTrans" cxnId="{C903181D-5E1B-46F2-90C0-60699A177758}">
      <dgm:prSet/>
      <dgm:spPr/>
      <dgm:t>
        <a:bodyPr/>
        <a:lstStyle/>
        <a:p>
          <a:endParaRPr lang="fr-FR"/>
        </a:p>
      </dgm:t>
    </dgm:pt>
    <dgm:pt modelId="{6BC379D2-838F-4EAB-9174-DABDEA301D3E}" type="sibTrans" cxnId="{C903181D-5E1B-46F2-90C0-60699A177758}">
      <dgm:prSet/>
      <dgm:spPr/>
      <dgm:t>
        <a:bodyPr/>
        <a:lstStyle/>
        <a:p>
          <a:endParaRPr lang="fr-FR"/>
        </a:p>
      </dgm:t>
    </dgm:pt>
    <dgm:pt modelId="{AEDE8191-6A58-4D2A-A0CE-9242AA76A2B3}">
      <dgm:prSet/>
      <dgm:spPr/>
      <dgm:t>
        <a:bodyPr/>
        <a:lstStyle/>
        <a:p>
          <a:r>
            <a:rPr lang="fr-FR" dirty="0"/>
            <a:t>Tri des fonctions</a:t>
          </a:r>
        </a:p>
      </dgm:t>
    </dgm:pt>
    <dgm:pt modelId="{5FC8544C-F7CB-414B-9706-3623AD1B27DF}" type="parTrans" cxnId="{3572F4D7-90DD-481F-AA41-5BB2384795FD}">
      <dgm:prSet/>
      <dgm:spPr/>
      <dgm:t>
        <a:bodyPr/>
        <a:lstStyle/>
        <a:p>
          <a:endParaRPr lang="fr-FR"/>
        </a:p>
      </dgm:t>
    </dgm:pt>
    <dgm:pt modelId="{21DD2A2F-66BD-4730-9716-5371CBB10220}" type="sibTrans" cxnId="{3572F4D7-90DD-481F-AA41-5BB2384795FD}">
      <dgm:prSet/>
      <dgm:spPr/>
      <dgm:t>
        <a:bodyPr/>
        <a:lstStyle/>
        <a:p>
          <a:endParaRPr lang="fr-FR"/>
        </a:p>
      </dgm:t>
    </dgm:pt>
    <dgm:pt modelId="{AC764AC5-DA84-4628-BFA4-BF11B09B35CF}">
      <dgm:prSet phldrT="[Text]"/>
      <dgm:spPr/>
      <dgm:t>
        <a:bodyPr/>
        <a:lstStyle/>
        <a:p>
          <a:r>
            <a:rPr lang="fr-FR" dirty="0"/>
            <a:t> Retrait des variables inutiles</a:t>
          </a:r>
        </a:p>
      </dgm:t>
    </dgm:pt>
    <dgm:pt modelId="{52BDDB03-5795-4345-9F74-614383273231}" type="parTrans" cxnId="{D2CE99CD-9D05-473C-A463-837CB3169D9D}">
      <dgm:prSet/>
      <dgm:spPr/>
      <dgm:t>
        <a:bodyPr/>
        <a:lstStyle/>
        <a:p>
          <a:endParaRPr lang="fr-FR"/>
        </a:p>
      </dgm:t>
    </dgm:pt>
    <dgm:pt modelId="{6A624237-7623-46F8-8317-8BD80C8DF68D}" type="sibTrans" cxnId="{D2CE99CD-9D05-473C-A463-837CB3169D9D}">
      <dgm:prSet/>
      <dgm:spPr/>
      <dgm:t>
        <a:bodyPr/>
        <a:lstStyle/>
        <a:p>
          <a:endParaRPr lang="fr-FR"/>
        </a:p>
      </dgm:t>
    </dgm:pt>
    <dgm:pt modelId="{46556B0B-8A1A-4BC4-82B9-AB25506D4412}">
      <dgm:prSet/>
      <dgm:spPr/>
      <dgm:t>
        <a:bodyPr/>
        <a:lstStyle/>
        <a:p>
          <a:r>
            <a:rPr lang="fr-FR" dirty="0"/>
            <a:t> Mêmes données uniques de bâtiments entre les années si les bâtiments sont présents sur les deux années</a:t>
          </a:r>
        </a:p>
      </dgm:t>
    </dgm:pt>
    <dgm:pt modelId="{686F0812-11D4-4F8D-80CD-3126753C9B63}" type="parTrans" cxnId="{81182473-E33C-4240-A421-AB873430EACE}">
      <dgm:prSet/>
      <dgm:spPr/>
      <dgm:t>
        <a:bodyPr/>
        <a:lstStyle/>
        <a:p>
          <a:endParaRPr lang="fr-FR"/>
        </a:p>
      </dgm:t>
    </dgm:pt>
    <dgm:pt modelId="{0B082451-9EC4-4DF2-B01F-4FDCC8B56B38}" type="sibTrans" cxnId="{81182473-E33C-4240-A421-AB873430EACE}">
      <dgm:prSet/>
      <dgm:spPr/>
      <dgm:t>
        <a:bodyPr/>
        <a:lstStyle/>
        <a:p>
          <a:endParaRPr lang="fr-FR"/>
        </a:p>
      </dgm:t>
    </dgm:pt>
    <dgm:pt modelId="{2C091048-936F-4B17-BB1D-A3DB1F90DD92}">
      <dgm:prSet/>
      <dgm:spPr/>
      <dgm:t>
        <a:bodyPr/>
        <a:lstStyle/>
        <a:p>
          <a:r>
            <a:rPr lang="fr-FR" dirty="0"/>
            <a:t> Retrait de la liste des fonctions</a:t>
          </a:r>
        </a:p>
      </dgm:t>
    </dgm:pt>
    <dgm:pt modelId="{5753901C-8B7F-415A-B1CA-9CCBAFADB015}" type="parTrans" cxnId="{F83CCC08-BB18-4A02-8545-A29B54A8F35C}">
      <dgm:prSet/>
      <dgm:spPr/>
      <dgm:t>
        <a:bodyPr/>
        <a:lstStyle/>
        <a:p>
          <a:endParaRPr lang="fr-FR"/>
        </a:p>
      </dgm:t>
    </dgm:pt>
    <dgm:pt modelId="{FB513FAF-202D-4F1F-8C78-EA5DAD07214A}" type="sibTrans" cxnId="{F83CCC08-BB18-4A02-8545-A29B54A8F35C}">
      <dgm:prSet/>
      <dgm:spPr/>
      <dgm:t>
        <a:bodyPr/>
        <a:lstStyle/>
        <a:p>
          <a:endParaRPr lang="fr-FR"/>
        </a:p>
      </dgm:t>
    </dgm:pt>
    <dgm:pt modelId="{09350CC1-FFFD-430A-90F3-0292939C8299}">
      <dgm:prSet/>
      <dgm:spPr/>
      <dgm:t>
        <a:bodyPr/>
        <a:lstStyle/>
        <a:p>
          <a:r>
            <a:rPr lang="fr-FR" dirty="0"/>
            <a:t> Considération des autres fonctions</a:t>
          </a:r>
        </a:p>
      </dgm:t>
    </dgm:pt>
    <dgm:pt modelId="{470902F9-7ED5-4BBD-8CB9-CFFC2923C839}" type="parTrans" cxnId="{2050C72C-F907-416E-9388-7B1F33C6DA43}">
      <dgm:prSet/>
      <dgm:spPr/>
      <dgm:t>
        <a:bodyPr/>
        <a:lstStyle/>
        <a:p>
          <a:endParaRPr lang="fr-FR"/>
        </a:p>
      </dgm:t>
    </dgm:pt>
    <dgm:pt modelId="{1CC97E21-56F4-4F58-8144-5CB0921BF69D}" type="sibTrans" cxnId="{2050C72C-F907-416E-9388-7B1F33C6DA43}">
      <dgm:prSet/>
      <dgm:spPr/>
      <dgm:t>
        <a:bodyPr/>
        <a:lstStyle/>
        <a:p>
          <a:endParaRPr lang="fr-FR"/>
        </a:p>
      </dgm:t>
    </dgm:pt>
    <dgm:pt modelId="{AC5A7C0A-D4EB-4CBC-957D-E00733FDB3C5}">
      <dgm:prSet phldrT="[Text]"/>
      <dgm:spPr/>
      <dgm:t>
        <a:bodyPr/>
        <a:lstStyle/>
        <a:p>
          <a:r>
            <a:rPr lang="fr-FR" dirty="0"/>
            <a:t> Lien avec la surface « Total »</a:t>
          </a:r>
        </a:p>
      </dgm:t>
    </dgm:pt>
    <dgm:pt modelId="{E7522974-963B-400B-A33A-53394A6ACAB1}" type="parTrans" cxnId="{75707A7E-8F27-48DF-B608-16F0E51CE03B}">
      <dgm:prSet/>
      <dgm:spPr/>
      <dgm:t>
        <a:bodyPr/>
        <a:lstStyle/>
        <a:p>
          <a:endParaRPr lang="fr-FR"/>
        </a:p>
      </dgm:t>
    </dgm:pt>
    <dgm:pt modelId="{6A27FF40-4B11-4D88-B7CB-5BF512E54166}" type="sibTrans" cxnId="{75707A7E-8F27-48DF-B608-16F0E51CE03B}">
      <dgm:prSet/>
      <dgm:spPr/>
      <dgm:t>
        <a:bodyPr/>
        <a:lstStyle/>
        <a:p>
          <a:endParaRPr lang="fr-FR"/>
        </a:p>
      </dgm:t>
    </dgm:pt>
    <dgm:pt modelId="{74CC4C04-257F-44C6-8C28-7DD910901CA7}">
      <dgm:prSet phldrT="[Text]"/>
      <dgm:spPr/>
      <dgm:t>
        <a:bodyPr/>
        <a:lstStyle/>
        <a:p>
          <a:r>
            <a:rPr lang="fr-FR" dirty="0"/>
            <a:t> Voir différences entre années pour n’avoir qu’une variable entre deux années</a:t>
          </a:r>
        </a:p>
      </dgm:t>
    </dgm:pt>
    <dgm:pt modelId="{C397A219-D784-417E-B6DD-4A0EB7FDA467}" type="parTrans" cxnId="{66390007-8B62-49BD-B5E9-58288DFE300A}">
      <dgm:prSet/>
      <dgm:spPr/>
      <dgm:t>
        <a:bodyPr/>
        <a:lstStyle/>
        <a:p>
          <a:endParaRPr lang="fr-FR"/>
        </a:p>
      </dgm:t>
    </dgm:pt>
    <dgm:pt modelId="{0036CCAE-9092-4A95-AF38-5011593231C4}" type="sibTrans" cxnId="{66390007-8B62-49BD-B5E9-58288DFE300A}">
      <dgm:prSet/>
      <dgm:spPr/>
      <dgm:t>
        <a:bodyPr/>
        <a:lstStyle/>
        <a:p>
          <a:endParaRPr lang="fr-FR"/>
        </a:p>
      </dgm:t>
    </dgm:pt>
    <dgm:pt modelId="{1F91A354-2271-4B3B-9DAC-00DA37E719C7}">
      <dgm:prSet phldrT="[Text]"/>
      <dgm:spPr/>
      <dgm:t>
        <a:bodyPr/>
        <a:lstStyle/>
        <a:p>
          <a:r>
            <a:rPr lang="fr-FR" dirty="0"/>
            <a:t> Remplacement par des taux</a:t>
          </a:r>
        </a:p>
      </dgm:t>
    </dgm:pt>
    <dgm:pt modelId="{BF724215-B39A-4778-9927-2ACFBD0C1F16}" type="parTrans" cxnId="{A3AA5CB6-E4D3-459B-9C04-D16B3427BC68}">
      <dgm:prSet/>
      <dgm:spPr/>
      <dgm:t>
        <a:bodyPr/>
        <a:lstStyle/>
        <a:p>
          <a:endParaRPr lang="fr-FR"/>
        </a:p>
      </dgm:t>
    </dgm:pt>
    <dgm:pt modelId="{2C298FC5-4E32-455B-B01F-B57EED4CA092}" type="sibTrans" cxnId="{A3AA5CB6-E4D3-459B-9C04-D16B3427BC68}">
      <dgm:prSet/>
      <dgm:spPr/>
      <dgm:t>
        <a:bodyPr/>
        <a:lstStyle/>
        <a:p>
          <a:endParaRPr lang="fr-FR"/>
        </a:p>
      </dgm:t>
    </dgm:pt>
    <dgm:pt modelId="{1B4381A8-1F84-492B-A148-ED83B166427D}">
      <dgm:prSet phldrT="[Text]"/>
      <dgm:spPr/>
      <dgm:t>
        <a:bodyPr/>
        <a:lstStyle/>
        <a:p>
          <a:endParaRPr lang="fr-FR" dirty="0"/>
        </a:p>
      </dgm:t>
    </dgm:pt>
    <dgm:pt modelId="{EA136163-5879-419B-89C6-833CC5D0E1AE}" type="parTrans" cxnId="{C000B7A2-7191-4CA9-BAAC-BEFC427ED7B8}">
      <dgm:prSet/>
      <dgm:spPr/>
      <dgm:t>
        <a:bodyPr/>
        <a:lstStyle/>
        <a:p>
          <a:endParaRPr lang="fr-FR"/>
        </a:p>
      </dgm:t>
    </dgm:pt>
    <dgm:pt modelId="{E6E20CD3-FBBC-4FB8-9E5C-D67A55F7696A}" type="sibTrans" cxnId="{C000B7A2-7191-4CA9-BAAC-BEFC427ED7B8}">
      <dgm:prSet/>
      <dgm:spPr/>
      <dgm:t>
        <a:bodyPr/>
        <a:lstStyle/>
        <a:p>
          <a:endParaRPr lang="fr-FR"/>
        </a:p>
      </dgm:t>
    </dgm:pt>
    <dgm:pt modelId="{34B3FDDF-BC5F-497A-AB10-09BEACD50088}">
      <dgm:prSet phldrT="[Text]"/>
      <dgm:spPr/>
      <dgm:t>
        <a:bodyPr/>
        <a:lstStyle/>
        <a:p>
          <a:r>
            <a:rPr lang="fr-FR" dirty="0"/>
            <a:t> Création d’une colonne d’année des données</a:t>
          </a:r>
        </a:p>
      </dgm:t>
    </dgm:pt>
    <dgm:pt modelId="{DC2C26CB-8A6B-4F47-B537-E54671656EC3}" type="parTrans" cxnId="{9B349740-AEBD-401B-98B2-B60D32F32BD2}">
      <dgm:prSet/>
      <dgm:spPr/>
      <dgm:t>
        <a:bodyPr/>
        <a:lstStyle/>
        <a:p>
          <a:endParaRPr lang="fr-FR"/>
        </a:p>
      </dgm:t>
    </dgm:pt>
    <dgm:pt modelId="{C919EEB6-AD8D-48BB-A8C6-D8001507C831}" type="sibTrans" cxnId="{9B349740-AEBD-401B-98B2-B60D32F32BD2}">
      <dgm:prSet/>
      <dgm:spPr/>
      <dgm:t>
        <a:bodyPr/>
        <a:lstStyle/>
        <a:p>
          <a:endParaRPr lang="fr-FR"/>
        </a:p>
      </dgm:t>
    </dgm:pt>
    <dgm:pt modelId="{B580A2F7-FC6A-487C-90A3-2D7D49916C95}">
      <dgm:prSet/>
      <dgm:spPr/>
      <dgm:t>
        <a:bodyPr/>
        <a:lstStyle/>
        <a:p>
          <a:r>
            <a:rPr lang="fr-FR" dirty="0"/>
            <a:t> Localisation harmonisée (que l’adresse si possible)</a:t>
          </a:r>
        </a:p>
      </dgm:t>
    </dgm:pt>
    <dgm:pt modelId="{571C0629-5E57-4E66-8956-1D108FD1F504}" type="parTrans" cxnId="{C1B7E5D2-419E-4569-9F77-99789E2C8827}">
      <dgm:prSet/>
      <dgm:spPr/>
      <dgm:t>
        <a:bodyPr/>
        <a:lstStyle/>
        <a:p>
          <a:endParaRPr lang="fr-FR"/>
        </a:p>
      </dgm:t>
    </dgm:pt>
    <dgm:pt modelId="{50998D31-4890-4634-91CE-3789042E0340}" type="sibTrans" cxnId="{C1B7E5D2-419E-4569-9F77-99789E2C8827}">
      <dgm:prSet/>
      <dgm:spPr/>
      <dgm:t>
        <a:bodyPr/>
        <a:lstStyle/>
        <a:p>
          <a:endParaRPr lang="fr-FR"/>
        </a:p>
      </dgm:t>
    </dgm:pt>
    <dgm:pt modelId="{08D1B237-3F2A-4034-8C54-47DA13DDD7E2}" type="pres">
      <dgm:prSet presAssocID="{3B4E9F39-4397-4E06-8BA8-ED1E1CDFB50B}" presName="Name0" presStyleCnt="0">
        <dgm:presLayoutVars>
          <dgm:dir/>
          <dgm:animLvl val="lvl"/>
          <dgm:resizeHandles val="exact"/>
        </dgm:presLayoutVars>
      </dgm:prSet>
      <dgm:spPr/>
    </dgm:pt>
    <dgm:pt modelId="{AB89A426-BD92-4ADA-BAAF-C427982AEA53}" type="pres">
      <dgm:prSet presAssocID="{3D41719C-3A46-4473-9A58-5BCB69076C4D}" presName="composite" presStyleCnt="0"/>
      <dgm:spPr/>
    </dgm:pt>
    <dgm:pt modelId="{89F8864D-51C9-4EE7-8C2A-BDFA03530E74}" type="pres">
      <dgm:prSet presAssocID="{3D41719C-3A46-4473-9A58-5BCB69076C4D}" presName="parTx" presStyleLbl="alignNode1" presStyleIdx="0" presStyleCnt="5">
        <dgm:presLayoutVars>
          <dgm:chMax val="0"/>
          <dgm:chPref val="0"/>
          <dgm:bulletEnabled val="1"/>
        </dgm:presLayoutVars>
      </dgm:prSet>
      <dgm:spPr/>
    </dgm:pt>
    <dgm:pt modelId="{07F4F2BE-AF99-4A36-9C5B-2CC9C0D5773B}" type="pres">
      <dgm:prSet presAssocID="{3D41719C-3A46-4473-9A58-5BCB69076C4D}" presName="desTx" presStyleLbl="alignAccFollowNode1" presStyleIdx="0" presStyleCnt="5">
        <dgm:presLayoutVars>
          <dgm:bulletEnabled val="1"/>
        </dgm:presLayoutVars>
      </dgm:prSet>
      <dgm:spPr/>
    </dgm:pt>
    <dgm:pt modelId="{A9D387F5-FAE1-4036-ADC8-9C2EF12590A3}" type="pres">
      <dgm:prSet presAssocID="{F9F0A280-8FED-4B7F-8B32-70316E3C6B12}" presName="space" presStyleCnt="0"/>
      <dgm:spPr/>
    </dgm:pt>
    <dgm:pt modelId="{AC523E9F-BE88-4B88-A8A3-8996EA400B21}" type="pres">
      <dgm:prSet presAssocID="{28C2B57D-8355-4B27-8624-E861E3037D91}" presName="composite" presStyleCnt="0"/>
      <dgm:spPr/>
    </dgm:pt>
    <dgm:pt modelId="{97E09870-D743-413D-9087-D645CE4296B0}" type="pres">
      <dgm:prSet presAssocID="{28C2B57D-8355-4B27-8624-E861E3037D91}" presName="parTx" presStyleLbl="alignNode1" presStyleIdx="1" presStyleCnt="5">
        <dgm:presLayoutVars>
          <dgm:chMax val="0"/>
          <dgm:chPref val="0"/>
          <dgm:bulletEnabled val="1"/>
        </dgm:presLayoutVars>
      </dgm:prSet>
      <dgm:spPr/>
    </dgm:pt>
    <dgm:pt modelId="{0C439F35-832D-494C-8D26-EF56C5C824CA}" type="pres">
      <dgm:prSet presAssocID="{28C2B57D-8355-4B27-8624-E861E3037D91}" presName="desTx" presStyleLbl="alignAccFollowNode1" presStyleIdx="1" presStyleCnt="5">
        <dgm:presLayoutVars>
          <dgm:bulletEnabled val="1"/>
        </dgm:presLayoutVars>
      </dgm:prSet>
      <dgm:spPr/>
    </dgm:pt>
    <dgm:pt modelId="{E78802F3-8DE4-4DDE-BEEE-A84601F8FB05}" type="pres">
      <dgm:prSet presAssocID="{6BC379D2-838F-4EAB-9174-DABDEA301D3E}" presName="space" presStyleCnt="0"/>
      <dgm:spPr/>
    </dgm:pt>
    <dgm:pt modelId="{13AD55C5-A181-43B9-9D87-6CEC3FB549A4}" type="pres">
      <dgm:prSet presAssocID="{AEDE8191-6A58-4D2A-A0CE-9242AA76A2B3}" presName="composite" presStyleCnt="0"/>
      <dgm:spPr/>
    </dgm:pt>
    <dgm:pt modelId="{40ECBAED-F6D6-454D-8454-A4017F6B4174}" type="pres">
      <dgm:prSet presAssocID="{AEDE8191-6A58-4D2A-A0CE-9242AA76A2B3}" presName="parTx" presStyleLbl="alignNode1" presStyleIdx="2" presStyleCnt="5">
        <dgm:presLayoutVars>
          <dgm:chMax val="0"/>
          <dgm:chPref val="0"/>
          <dgm:bulletEnabled val="1"/>
        </dgm:presLayoutVars>
      </dgm:prSet>
      <dgm:spPr/>
    </dgm:pt>
    <dgm:pt modelId="{4F87CE85-8603-437B-923E-D78807B16E51}" type="pres">
      <dgm:prSet presAssocID="{AEDE8191-6A58-4D2A-A0CE-9242AA76A2B3}" presName="desTx" presStyleLbl="alignAccFollowNode1" presStyleIdx="2" presStyleCnt="5">
        <dgm:presLayoutVars>
          <dgm:bulletEnabled val="1"/>
        </dgm:presLayoutVars>
      </dgm:prSet>
      <dgm:spPr/>
    </dgm:pt>
    <dgm:pt modelId="{01F12077-E876-4F28-BD69-DBC7B23705F6}" type="pres">
      <dgm:prSet presAssocID="{21DD2A2F-66BD-4730-9716-5371CBB10220}" presName="space" presStyleCnt="0"/>
      <dgm:spPr/>
    </dgm:pt>
    <dgm:pt modelId="{8F8D4187-85F7-4DA4-ABAD-CBAD39B875D9}" type="pres">
      <dgm:prSet presAssocID="{921596CB-7AFF-4E16-9615-E4941C7B23C2}" presName="composite" presStyleCnt="0"/>
      <dgm:spPr/>
    </dgm:pt>
    <dgm:pt modelId="{7C658F57-56D4-449D-9337-299ECE9BE12C}" type="pres">
      <dgm:prSet presAssocID="{921596CB-7AFF-4E16-9615-E4941C7B23C2}" presName="parTx" presStyleLbl="alignNode1" presStyleIdx="3" presStyleCnt="5">
        <dgm:presLayoutVars>
          <dgm:chMax val="0"/>
          <dgm:chPref val="0"/>
          <dgm:bulletEnabled val="1"/>
        </dgm:presLayoutVars>
      </dgm:prSet>
      <dgm:spPr/>
    </dgm:pt>
    <dgm:pt modelId="{8B60E43B-122F-4391-A2DF-3612F1ACB89F}" type="pres">
      <dgm:prSet presAssocID="{921596CB-7AFF-4E16-9615-E4941C7B23C2}" presName="desTx" presStyleLbl="alignAccFollowNode1" presStyleIdx="3" presStyleCnt="5">
        <dgm:presLayoutVars>
          <dgm:bulletEnabled val="1"/>
        </dgm:presLayoutVars>
      </dgm:prSet>
      <dgm:spPr/>
    </dgm:pt>
    <dgm:pt modelId="{41492872-EA78-4CDB-80EE-81DB189ACC02}" type="pres">
      <dgm:prSet presAssocID="{DA1FB1DF-EFAB-4342-8CD8-AF4A36D68C28}" presName="space" presStyleCnt="0"/>
      <dgm:spPr/>
    </dgm:pt>
    <dgm:pt modelId="{499DF23A-F6D4-4106-BF83-BFAE0F76F163}" type="pres">
      <dgm:prSet presAssocID="{E3327B4D-90CD-471E-BAF9-7EA77A7D4F91}" presName="composite" presStyleCnt="0"/>
      <dgm:spPr/>
    </dgm:pt>
    <dgm:pt modelId="{B7D2ED22-4297-4923-AB82-6C5AB6CDB781}" type="pres">
      <dgm:prSet presAssocID="{E3327B4D-90CD-471E-BAF9-7EA77A7D4F91}" presName="parTx" presStyleLbl="alignNode1" presStyleIdx="4" presStyleCnt="5">
        <dgm:presLayoutVars>
          <dgm:chMax val="0"/>
          <dgm:chPref val="0"/>
          <dgm:bulletEnabled val="1"/>
        </dgm:presLayoutVars>
      </dgm:prSet>
      <dgm:spPr/>
    </dgm:pt>
    <dgm:pt modelId="{0AB649DE-1AC7-4B0E-AAB6-61D3EB5594FD}" type="pres">
      <dgm:prSet presAssocID="{E3327B4D-90CD-471E-BAF9-7EA77A7D4F91}" presName="desTx" presStyleLbl="alignAccFollowNode1" presStyleIdx="4" presStyleCnt="5">
        <dgm:presLayoutVars>
          <dgm:bulletEnabled val="1"/>
        </dgm:presLayoutVars>
      </dgm:prSet>
      <dgm:spPr/>
    </dgm:pt>
  </dgm:ptLst>
  <dgm:cxnLst>
    <dgm:cxn modelId="{66390007-8B62-49BD-B5E9-58288DFE300A}" srcId="{3D41719C-3A46-4473-9A58-5BCB69076C4D}" destId="{74CC4C04-257F-44C6-8C28-7DD910901CA7}" srcOrd="2" destOrd="0" parTransId="{C397A219-D784-417E-B6DD-4A0EB7FDA467}" sibTransId="{0036CCAE-9092-4A95-AF38-5011593231C4}"/>
    <dgm:cxn modelId="{F83CCC08-BB18-4A02-8545-A29B54A8F35C}" srcId="{AEDE8191-6A58-4D2A-A0CE-9242AA76A2B3}" destId="{2C091048-936F-4B17-BB1D-A3DB1F90DD92}" srcOrd="0" destOrd="0" parTransId="{5753901C-8B7F-415A-B1CA-9CCBAFADB015}" sibTransId="{FB513FAF-202D-4F1F-8C78-EA5DAD07214A}"/>
    <dgm:cxn modelId="{622BD308-4F96-4417-BD5E-058E9DB75F14}" srcId="{921596CB-7AFF-4E16-9615-E4941C7B23C2}" destId="{1EC221B7-3C05-4F8E-B026-CD605684471D}" srcOrd="1" destOrd="0" parTransId="{97CD460D-9E41-4493-A2E7-B737A38AB08E}" sibTransId="{0545B67A-CC3F-48DB-A97F-1BA5AD859C62}"/>
    <dgm:cxn modelId="{C903181D-5E1B-46F2-90C0-60699A177758}" srcId="{3B4E9F39-4397-4E06-8BA8-ED1E1CDFB50B}" destId="{28C2B57D-8355-4B27-8624-E861E3037D91}" srcOrd="1" destOrd="0" parTransId="{A9C40730-98F9-4F01-8D93-C28CD390470B}" sibTransId="{6BC379D2-838F-4EAB-9174-DABDEA301D3E}"/>
    <dgm:cxn modelId="{D322C720-D2CB-4B0E-86C7-A12FDCC55953}" type="presOf" srcId="{09350CC1-FFFD-430A-90F3-0292939C8299}" destId="{4F87CE85-8603-437B-923E-D78807B16E51}" srcOrd="0" destOrd="1" presId="urn:microsoft.com/office/officeart/2005/8/layout/hList1"/>
    <dgm:cxn modelId="{BA3B2E22-F7DA-41F8-8FFD-407E17CC70DD}" type="presOf" srcId="{28C2B57D-8355-4B27-8624-E861E3037D91}" destId="{97E09870-D743-413D-9087-D645CE4296B0}" srcOrd="0" destOrd="0" presId="urn:microsoft.com/office/officeart/2005/8/layout/hList1"/>
    <dgm:cxn modelId="{4E77E826-59F8-47F1-B49F-3A8B3E243925}" srcId="{3B4E9F39-4397-4E06-8BA8-ED1E1CDFB50B}" destId="{E3327B4D-90CD-471E-BAF9-7EA77A7D4F91}" srcOrd="4" destOrd="0" parTransId="{F75EBDF8-D52E-4FEA-A058-97FCD73D4D3C}" sibTransId="{66CB6F41-A146-4E92-81D0-E9E18930B2F1}"/>
    <dgm:cxn modelId="{B44F542B-F254-44F6-B6F9-52E132775018}" type="presOf" srcId="{74CC4C04-257F-44C6-8C28-7DD910901CA7}" destId="{07F4F2BE-AF99-4A36-9C5B-2CC9C0D5773B}" srcOrd="0" destOrd="2" presId="urn:microsoft.com/office/officeart/2005/8/layout/hList1"/>
    <dgm:cxn modelId="{2050C72C-F907-416E-9388-7B1F33C6DA43}" srcId="{AEDE8191-6A58-4D2A-A0CE-9242AA76A2B3}" destId="{09350CC1-FFFD-430A-90F3-0292939C8299}" srcOrd="1" destOrd="0" parTransId="{470902F9-7ED5-4BBD-8CB9-CFFC2923C839}" sibTransId="{1CC97E21-56F4-4F58-8144-5CB0921BF69D}"/>
    <dgm:cxn modelId="{C8992740-2BB0-4D64-B11E-C235512EAFD0}" srcId="{E3327B4D-90CD-471E-BAF9-7EA77A7D4F91}" destId="{742C9327-9EB9-42DA-9957-DA8AD5E7395C}" srcOrd="0" destOrd="0" parTransId="{97DDF955-FFFD-4DF3-A51C-B34D25507933}" sibTransId="{9A956F45-344C-4C3F-9AD8-F62B78A1F186}"/>
    <dgm:cxn modelId="{9B349740-AEBD-401B-98B2-B60D32F32BD2}" srcId="{3D41719C-3A46-4473-9A58-5BCB69076C4D}" destId="{34B3FDDF-BC5F-497A-AB10-09BEACD50088}" srcOrd="3" destOrd="0" parTransId="{DC2C26CB-8A6B-4F47-B537-E54671656EC3}" sibTransId="{C919EEB6-AD8D-48BB-A8C6-D8001507C831}"/>
    <dgm:cxn modelId="{C62CA65D-F14C-4BEB-B056-1FE4C85CD107}" type="presOf" srcId="{3B4E9F39-4397-4E06-8BA8-ED1E1CDFB50B}" destId="{08D1B237-3F2A-4034-8C54-47DA13DDD7E2}" srcOrd="0" destOrd="0" presId="urn:microsoft.com/office/officeart/2005/8/layout/hList1"/>
    <dgm:cxn modelId="{82CB1A61-1690-4E6E-892E-2B69776874BD}" type="presOf" srcId="{1B4381A8-1F84-492B-A148-ED83B166427D}" destId="{07F4F2BE-AF99-4A36-9C5B-2CC9C0D5773B}" srcOrd="0" destOrd="4" presId="urn:microsoft.com/office/officeart/2005/8/layout/hList1"/>
    <dgm:cxn modelId="{38264D6B-97DB-449F-808F-6D5262CB75D9}" type="presOf" srcId="{AC764AC5-DA84-4628-BFA4-BF11B09B35CF}" destId="{07F4F2BE-AF99-4A36-9C5B-2CC9C0D5773B}" srcOrd="0" destOrd="1" presId="urn:microsoft.com/office/officeart/2005/8/layout/hList1"/>
    <dgm:cxn modelId="{81182473-E33C-4240-A421-AB873430EACE}" srcId="{28C2B57D-8355-4B27-8624-E861E3037D91}" destId="{46556B0B-8A1A-4BC4-82B9-AB25506D4412}" srcOrd="0" destOrd="0" parTransId="{686F0812-11D4-4F8D-80CD-3126753C9B63}" sibTransId="{0B082451-9EC4-4DF2-B01F-4FDCC8B56B38}"/>
    <dgm:cxn modelId="{62BE947B-D5DE-4A86-BDA5-79F775588A74}" type="presOf" srcId="{AEDE8191-6A58-4D2A-A0CE-9242AA76A2B3}" destId="{40ECBAED-F6D6-454D-8454-A4017F6B4174}" srcOrd="0" destOrd="0" presId="urn:microsoft.com/office/officeart/2005/8/layout/hList1"/>
    <dgm:cxn modelId="{C21B287E-82AA-4432-8FE4-045C51A387A6}" type="presOf" srcId="{34B3FDDF-BC5F-497A-AB10-09BEACD50088}" destId="{07F4F2BE-AF99-4A36-9C5B-2CC9C0D5773B}" srcOrd="0" destOrd="3" presId="urn:microsoft.com/office/officeart/2005/8/layout/hList1"/>
    <dgm:cxn modelId="{75707A7E-8F27-48DF-B608-16F0E51CE03B}" srcId="{921596CB-7AFF-4E16-9615-E4941C7B23C2}" destId="{AC5A7C0A-D4EB-4CBC-957D-E00733FDB3C5}" srcOrd="2" destOrd="0" parTransId="{E7522974-963B-400B-A33A-53394A6ACAB1}" sibTransId="{6A27FF40-4B11-4D88-B7CB-5BF512E54166}"/>
    <dgm:cxn modelId="{81E2F68B-ED87-476E-8D3A-DB2405926E7D}" type="presOf" srcId="{1EC221B7-3C05-4F8E-B026-CD605684471D}" destId="{8B60E43B-122F-4391-A2DF-3612F1ACB89F}" srcOrd="0" destOrd="1" presId="urn:microsoft.com/office/officeart/2005/8/layout/hList1"/>
    <dgm:cxn modelId="{B79E8A95-A22D-44F2-8DB4-3C27A94173E5}" type="presOf" srcId="{3D41719C-3A46-4473-9A58-5BCB69076C4D}" destId="{89F8864D-51C9-4EE7-8C2A-BDFA03530E74}" srcOrd="0" destOrd="0" presId="urn:microsoft.com/office/officeart/2005/8/layout/hList1"/>
    <dgm:cxn modelId="{284F93A0-CF5F-445C-AC8C-D5BF060D0027}" srcId="{921596CB-7AFF-4E16-9615-E4941C7B23C2}" destId="{7802F836-48DC-4889-AB24-A38A16F88497}" srcOrd="0" destOrd="0" parTransId="{2739A700-A502-40F0-9DFE-7D95892463C1}" sibTransId="{5DC4AD42-4D28-4077-8003-0DD4F9D4EA64}"/>
    <dgm:cxn modelId="{C000B7A2-7191-4CA9-BAAC-BEFC427ED7B8}" srcId="{3D41719C-3A46-4473-9A58-5BCB69076C4D}" destId="{1B4381A8-1F84-492B-A148-ED83B166427D}" srcOrd="4" destOrd="0" parTransId="{EA136163-5879-419B-89C6-833CC5D0E1AE}" sibTransId="{E6E20CD3-FBBC-4FB8-9E5C-D67A55F7696A}"/>
    <dgm:cxn modelId="{097169A4-3B25-44B6-A394-88720148D544}" type="presOf" srcId="{7802F836-48DC-4889-AB24-A38A16F88497}" destId="{8B60E43B-122F-4391-A2DF-3612F1ACB89F}" srcOrd="0" destOrd="0" presId="urn:microsoft.com/office/officeart/2005/8/layout/hList1"/>
    <dgm:cxn modelId="{A3AA5CB6-E4D3-459B-9C04-D16B3427BC68}" srcId="{E3327B4D-90CD-471E-BAF9-7EA77A7D4F91}" destId="{1F91A354-2271-4B3B-9DAC-00DA37E719C7}" srcOrd="1" destOrd="0" parTransId="{BF724215-B39A-4778-9927-2ACFBD0C1F16}" sibTransId="{2C298FC5-4E32-455B-B01F-B57EED4CA092}"/>
    <dgm:cxn modelId="{4E2E51C9-C05D-4564-ABB0-EE757C60CD00}" type="presOf" srcId="{24812B93-848F-4B94-8677-7D143788B278}" destId="{07F4F2BE-AF99-4A36-9C5B-2CC9C0D5773B}" srcOrd="0" destOrd="0" presId="urn:microsoft.com/office/officeart/2005/8/layout/hList1"/>
    <dgm:cxn modelId="{1B7B75CA-3ECD-4460-B75A-D3187E96375C}" type="presOf" srcId="{1F91A354-2271-4B3B-9DAC-00DA37E719C7}" destId="{0AB649DE-1AC7-4B0E-AAB6-61D3EB5594FD}" srcOrd="0" destOrd="1" presId="urn:microsoft.com/office/officeart/2005/8/layout/hList1"/>
    <dgm:cxn modelId="{D2CE99CD-9D05-473C-A463-837CB3169D9D}" srcId="{3D41719C-3A46-4473-9A58-5BCB69076C4D}" destId="{AC764AC5-DA84-4628-BFA4-BF11B09B35CF}" srcOrd="1" destOrd="0" parTransId="{52BDDB03-5795-4345-9F74-614383273231}" sibTransId="{6A624237-7623-46F8-8317-8BD80C8DF68D}"/>
    <dgm:cxn modelId="{5FA03ACE-1E70-40EF-8246-E2D19F25623E}" srcId="{3D41719C-3A46-4473-9A58-5BCB69076C4D}" destId="{24812B93-848F-4B94-8677-7D143788B278}" srcOrd="0" destOrd="0" parTransId="{1244F500-2E63-4696-8BEC-EDD5D0CFFD9A}" sibTransId="{E4E4BA5F-2626-4128-A748-7B3F4166E30F}"/>
    <dgm:cxn modelId="{C1B7E5D2-419E-4569-9F77-99789E2C8827}" srcId="{28C2B57D-8355-4B27-8624-E861E3037D91}" destId="{B580A2F7-FC6A-487C-90A3-2D7D49916C95}" srcOrd="1" destOrd="0" parTransId="{571C0629-5E57-4E66-8956-1D108FD1F504}" sibTransId="{50998D31-4890-4634-91CE-3789042E0340}"/>
    <dgm:cxn modelId="{FF0BA3D7-D689-43B5-8C89-437022F26C29}" type="presOf" srcId="{742C9327-9EB9-42DA-9957-DA8AD5E7395C}" destId="{0AB649DE-1AC7-4B0E-AAB6-61D3EB5594FD}" srcOrd="0" destOrd="0" presId="urn:microsoft.com/office/officeart/2005/8/layout/hList1"/>
    <dgm:cxn modelId="{3572F4D7-90DD-481F-AA41-5BB2384795FD}" srcId="{3B4E9F39-4397-4E06-8BA8-ED1E1CDFB50B}" destId="{AEDE8191-6A58-4D2A-A0CE-9242AA76A2B3}" srcOrd="2" destOrd="0" parTransId="{5FC8544C-F7CB-414B-9706-3623AD1B27DF}" sibTransId="{21DD2A2F-66BD-4730-9716-5371CBB10220}"/>
    <dgm:cxn modelId="{A631E3E4-136E-4CE4-ADD8-48DAF9512DF0}" srcId="{3B4E9F39-4397-4E06-8BA8-ED1E1CDFB50B}" destId="{921596CB-7AFF-4E16-9615-E4941C7B23C2}" srcOrd="3" destOrd="0" parTransId="{5D63214E-0536-4BE9-9282-C618BFF6E5C9}" sibTransId="{DA1FB1DF-EFAB-4342-8CD8-AF4A36D68C28}"/>
    <dgm:cxn modelId="{C8ADF8E5-76DF-4598-896C-99E08F590C1E}" type="presOf" srcId="{AC5A7C0A-D4EB-4CBC-957D-E00733FDB3C5}" destId="{8B60E43B-122F-4391-A2DF-3612F1ACB89F}" srcOrd="0" destOrd="2" presId="urn:microsoft.com/office/officeart/2005/8/layout/hList1"/>
    <dgm:cxn modelId="{EFA8B9EB-A8DB-41BB-A972-A90FA77C5B34}" type="presOf" srcId="{B580A2F7-FC6A-487C-90A3-2D7D49916C95}" destId="{0C439F35-832D-494C-8D26-EF56C5C824CA}" srcOrd="0" destOrd="1" presId="urn:microsoft.com/office/officeart/2005/8/layout/hList1"/>
    <dgm:cxn modelId="{3764D4F3-EEEA-412C-99DA-E703C3BAEB6B}" type="presOf" srcId="{46556B0B-8A1A-4BC4-82B9-AB25506D4412}" destId="{0C439F35-832D-494C-8D26-EF56C5C824CA}" srcOrd="0" destOrd="0" presId="urn:microsoft.com/office/officeart/2005/8/layout/hList1"/>
    <dgm:cxn modelId="{48B40CF4-6467-4F00-86F7-933480B3385D}" type="presOf" srcId="{E3327B4D-90CD-471E-BAF9-7EA77A7D4F91}" destId="{B7D2ED22-4297-4923-AB82-6C5AB6CDB781}" srcOrd="0" destOrd="0" presId="urn:microsoft.com/office/officeart/2005/8/layout/hList1"/>
    <dgm:cxn modelId="{91E52EFA-68E6-4579-A00D-94AF929C1CA7}" type="presOf" srcId="{921596CB-7AFF-4E16-9615-E4941C7B23C2}" destId="{7C658F57-56D4-449D-9337-299ECE9BE12C}" srcOrd="0" destOrd="0" presId="urn:microsoft.com/office/officeart/2005/8/layout/hList1"/>
    <dgm:cxn modelId="{C7BF6BFA-011A-4A44-BC56-DC61A5ADBB02}" type="presOf" srcId="{2C091048-936F-4B17-BB1D-A3DB1F90DD92}" destId="{4F87CE85-8603-437B-923E-D78807B16E51}" srcOrd="0" destOrd="0" presId="urn:microsoft.com/office/officeart/2005/8/layout/hList1"/>
    <dgm:cxn modelId="{B7FBAAFC-5FBF-45D5-93B1-80858462B0DB}" srcId="{3B4E9F39-4397-4E06-8BA8-ED1E1CDFB50B}" destId="{3D41719C-3A46-4473-9A58-5BCB69076C4D}" srcOrd="0" destOrd="0" parTransId="{7767BD42-455D-46A8-8A91-B8BC79EBB520}" sibTransId="{F9F0A280-8FED-4B7F-8B32-70316E3C6B12}"/>
    <dgm:cxn modelId="{57AC5727-6676-4EDA-B35E-A98819548FAA}" type="presParOf" srcId="{08D1B237-3F2A-4034-8C54-47DA13DDD7E2}" destId="{AB89A426-BD92-4ADA-BAAF-C427982AEA53}" srcOrd="0" destOrd="0" presId="urn:microsoft.com/office/officeart/2005/8/layout/hList1"/>
    <dgm:cxn modelId="{62C089F0-5741-4909-836B-789593577E2D}" type="presParOf" srcId="{AB89A426-BD92-4ADA-BAAF-C427982AEA53}" destId="{89F8864D-51C9-4EE7-8C2A-BDFA03530E74}" srcOrd="0" destOrd="0" presId="urn:microsoft.com/office/officeart/2005/8/layout/hList1"/>
    <dgm:cxn modelId="{43CFAFA2-34DD-482D-868C-79ECBE8C0181}" type="presParOf" srcId="{AB89A426-BD92-4ADA-BAAF-C427982AEA53}" destId="{07F4F2BE-AF99-4A36-9C5B-2CC9C0D5773B}" srcOrd="1" destOrd="0" presId="urn:microsoft.com/office/officeart/2005/8/layout/hList1"/>
    <dgm:cxn modelId="{10A62A87-B034-4AC0-8731-34D4C57C8866}" type="presParOf" srcId="{08D1B237-3F2A-4034-8C54-47DA13DDD7E2}" destId="{A9D387F5-FAE1-4036-ADC8-9C2EF12590A3}" srcOrd="1" destOrd="0" presId="urn:microsoft.com/office/officeart/2005/8/layout/hList1"/>
    <dgm:cxn modelId="{727D2444-2615-4FEE-A488-2E1EC7AE9A5F}" type="presParOf" srcId="{08D1B237-3F2A-4034-8C54-47DA13DDD7E2}" destId="{AC523E9F-BE88-4B88-A8A3-8996EA400B21}" srcOrd="2" destOrd="0" presId="urn:microsoft.com/office/officeart/2005/8/layout/hList1"/>
    <dgm:cxn modelId="{DF9D5997-3A23-461B-A0D0-79188014D0B6}" type="presParOf" srcId="{AC523E9F-BE88-4B88-A8A3-8996EA400B21}" destId="{97E09870-D743-413D-9087-D645CE4296B0}" srcOrd="0" destOrd="0" presId="urn:microsoft.com/office/officeart/2005/8/layout/hList1"/>
    <dgm:cxn modelId="{4444EE3C-1086-4A66-8618-1EF8EFD88F0D}" type="presParOf" srcId="{AC523E9F-BE88-4B88-A8A3-8996EA400B21}" destId="{0C439F35-832D-494C-8D26-EF56C5C824CA}" srcOrd="1" destOrd="0" presId="urn:microsoft.com/office/officeart/2005/8/layout/hList1"/>
    <dgm:cxn modelId="{ED962243-B7CC-4D07-B18A-A188176A6375}" type="presParOf" srcId="{08D1B237-3F2A-4034-8C54-47DA13DDD7E2}" destId="{E78802F3-8DE4-4DDE-BEEE-A84601F8FB05}" srcOrd="3" destOrd="0" presId="urn:microsoft.com/office/officeart/2005/8/layout/hList1"/>
    <dgm:cxn modelId="{D7CA8E94-FCDF-4379-ADAF-99EA4BD1A23F}" type="presParOf" srcId="{08D1B237-3F2A-4034-8C54-47DA13DDD7E2}" destId="{13AD55C5-A181-43B9-9D87-6CEC3FB549A4}" srcOrd="4" destOrd="0" presId="urn:microsoft.com/office/officeart/2005/8/layout/hList1"/>
    <dgm:cxn modelId="{F19BD61F-89DC-46DA-BEF0-FF11B65FF138}" type="presParOf" srcId="{13AD55C5-A181-43B9-9D87-6CEC3FB549A4}" destId="{40ECBAED-F6D6-454D-8454-A4017F6B4174}" srcOrd="0" destOrd="0" presId="urn:microsoft.com/office/officeart/2005/8/layout/hList1"/>
    <dgm:cxn modelId="{40170511-D706-4CF7-B5A3-86040539C2A2}" type="presParOf" srcId="{13AD55C5-A181-43B9-9D87-6CEC3FB549A4}" destId="{4F87CE85-8603-437B-923E-D78807B16E51}" srcOrd="1" destOrd="0" presId="urn:microsoft.com/office/officeart/2005/8/layout/hList1"/>
    <dgm:cxn modelId="{00210B45-12D2-437D-B14A-D869B495573C}" type="presParOf" srcId="{08D1B237-3F2A-4034-8C54-47DA13DDD7E2}" destId="{01F12077-E876-4F28-BD69-DBC7B23705F6}" srcOrd="5" destOrd="0" presId="urn:microsoft.com/office/officeart/2005/8/layout/hList1"/>
    <dgm:cxn modelId="{869F6055-7639-4EAC-AD7F-A70F2DC1B6EA}" type="presParOf" srcId="{08D1B237-3F2A-4034-8C54-47DA13DDD7E2}" destId="{8F8D4187-85F7-4DA4-ABAD-CBAD39B875D9}" srcOrd="6" destOrd="0" presId="urn:microsoft.com/office/officeart/2005/8/layout/hList1"/>
    <dgm:cxn modelId="{DD766113-92A3-496E-B8A5-8BCB79F04708}" type="presParOf" srcId="{8F8D4187-85F7-4DA4-ABAD-CBAD39B875D9}" destId="{7C658F57-56D4-449D-9337-299ECE9BE12C}" srcOrd="0" destOrd="0" presId="urn:microsoft.com/office/officeart/2005/8/layout/hList1"/>
    <dgm:cxn modelId="{C770B749-D663-4E8A-9B68-E843F2B972B1}" type="presParOf" srcId="{8F8D4187-85F7-4DA4-ABAD-CBAD39B875D9}" destId="{8B60E43B-122F-4391-A2DF-3612F1ACB89F}" srcOrd="1" destOrd="0" presId="urn:microsoft.com/office/officeart/2005/8/layout/hList1"/>
    <dgm:cxn modelId="{346F20F5-371C-42C3-9415-6033154FCF29}" type="presParOf" srcId="{08D1B237-3F2A-4034-8C54-47DA13DDD7E2}" destId="{41492872-EA78-4CDB-80EE-81DB189ACC02}" srcOrd="7" destOrd="0" presId="urn:microsoft.com/office/officeart/2005/8/layout/hList1"/>
    <dgm:cxn modelId="{B1AFEDD3-C394-42A6-8E63-7FB4353BC5E2}" type="presParOf" srcId="{08D1B237-3F2A-4034-8C54-47DA13DDD7E2}" destId="{499DF23A-F6D4-4106-BF83-BFAE0F76F163}" srcOrd="8" destOrd="0" presId="urn:microsoft.com/office/officeart/2005/8/layout/hList1"/>
    <dgm:cxn modelId="{82692535-CCB1-49DC-A5C7-01697F7C80A9}" type="presParOf" srcId="{499DF23A-F6D4-4106-BF83-BFAE0F76F163}" destId="{B7D2ED22-4297-4923-AB82-6C5AB6CDB781}" srcOrd="0" destOrd="0" presId="urn:microsoft.com/office/officeart/2005/8/layout/hList1"/>
    <dgm:cxn modelId="{99D18217-26F4-465E-85CB-40E1B4BED775}" type="presParOf" srcId="{499DF23A-F6D4-4106-BF83-BFAE0F76F163}" destId="{0AB649DE-1AC7-4B0E-AAB6-61D3EB5594FD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3BBA5B66-653B-4853-8994-F2CEF0348395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9079111B-4701-4DA1-BA68-DCD0B8407BB8}">
      <dgm:prSet phldrT="[Text]"/>
      <dgm:spPr/>
      <dgm:t>
        <a:bodyPr/>
        <a:lstStyle/>
        <a:p>
          <a:r>
            <a:rPr lang="fr-FR" dirty="0"/>
            <a:t>Etude de la </a:t>
          </a:r>
          <a:r>
            <a:rPr lang="fr-FR" dirty="0" err="1"/>
            <a:t>skewness</a:t>
          </a:r>
          <a:endParaRPr lang="fr-FR" dirty="0"/>
        </a:p>
      </dgm:t>
    </dgm:pt>
    <dgm:pt modelId="{EE59F49B-F1D9-442A-AC92-7EBCF48A0FC3}" type="parTrans" cxnId="{381EFAB5-152E-4A6A-8D1F-A458DED9AB9B}">
      <dgm:prSet/>
      <dgm:spPr/>
      <dgm:t>
        <a:bodyPr/>
        <a:lstStyle/>
        <a:p>
          <a:endParaRPr lang="fr-FR"/>
        </a:p>
      </dgm:t>
    </dgm:pt>
    <dgm:pt modelId="{ECF6E1B4-63A8-4A95-88BC-5F1813CB1959}" type="sibTrans" cxnId="{381EFAB5-152E-4A6A-8D1F-A458DED9AB9B}">
      <dgm:prSet/>
      <dgm:spPr/>
      <dgm:t>
        <a:bodyPr/>
        <a:lstStyle/>
        <a:p>
          <a:endParaRPr lang="fr-FR"/>
        </a:p>
      </dgm:t>
    </dgm:pt>
    <dgm:pt modelId="{8441C13F-0014-419F-98CE-BB7326C45D5E}">
      <dgm:prSet phldrT="[Text]"/>
      <dgm:spPr/>
      <dgm:t>
        <a:bodyPr/>
        <a:lstStyle/>
        <a:p>
          <a:r>
            <a:rPr lang="fr-FR" dirty="0"/>
            <a:t>Mesure d’asymétrie des données</a:t>
          </a:r>
        </a:p>
      </dgm:t>
    </dgm:pt>
    <dgm:pt modelId="{41BE3385-D42E-48B1-BA1F-D5922182C0AD}" type="parTrans" cxnId="{D164D77C-E15E-421F-B7AD-C5174F1E3510}">
      <dgm:prSet/>
      <dgm:spPr/>
      <dgm:t>
        <a:bodyPr/>
        <a:lstStyle/>
        <a:p>
          <a:endParaRPr lang="fr-FR"/>
        </a:p>
      </dgm:t>
    </dgm:pt>
    <dgm:pt modelId="{465D1E96-7B19-4E37-A578-9BFB6C84BFB3}" type="sibTrans" cxnId="{D164D77C-E15E-421F-B7AD-C5174F1E3510}">
      <dgm:prSet/>
      <dgm:spPr/>
      <dgm:t>
        <a:bodyPr/>
        <a:lstStyle/>
        <a:p>
          <a:endParaRPr lang="fr-FR"/>
        </a:p>
      </dgm:t>
    </dgm:pt>
    <dgm:pt modelId="{EE9FDA33-B4B4-4695-AE83-058773DCE0C4}">
      <dgm:prSet phldrT="[Text]"/>
      <dgm:spPr/>
      <dgm:t>
        <a:bodyPr/>
        <a:lstStyle/>
        <a:p>
          <a:r>
            <a:rPr lang="fr-FR" dirty="0"/>
            <a:t>Entre -2 et 2 : données suivant une distribution gaussienne</a:t>
          </a:r>
        </a:p>
      </dgm:t>
    </dgm:pt>
    <dgm:pt modelId="{28ECD608-E2FD-4676-8F7D-CDA80127E490}" type="parTrans" cxnId="{E1C0BB75-FBFB-4C92-8448-C32107691C93}">
      <dgm:prSet/>
      <dgm:spPr/>
      <dgm:t>
        <a:bodyPr/>
        <a:lstStyle/>
        <a:p>
          <a:endParaRPr lang="fr-FR"/>
        </a:p>
      </dgm:t>
    </dgm:pt>
    <dgm:pt modelId="{6605884B-FCFF-4FBB-BF77-22EEC6716220}" type="sibTrans" cxnId="{E1C0BB75-FBFB-4C92-8448-C32107691C93}">
      <dgm:prSet/>
      <dgm:spPr/>
      <dgm:t>
        <a:bodyPr/>
        <a:lstStyle/>
        <a:p>
          <a:endParaRPr lang="fr-FR"/>
        </a:p>
      </dgm:t>
    </dgm:pt>
    <dgm:pt modelId="{37D25130-02C5-4C9F-91BB-32A797B4FBD5}">
      <dgm:prSet phldrT="[Text]"/>
      <dgm:spPr/>
      <dgm:t>
        <a:bodyPr/>
        <a:lstStyle/>
        <a:p>
          <a:r>
            <a:rPr lang="fr-FR" dirty="0"/>
            <a:t>ANOVA</a:t>
          </a:r>
        </a:p>
      </dgm:t>
    </dgm:pt>
    <dgm:pt modelId="{F3245553-B29D-4771-9A13-9D018BCDE771}" type="parTrans" cxnId="{A54D52E2-22C8-4861-9C8A-FF1716ACE4BA}">
      <dgm:prSet/>
      <dgm:spPr/>
      <dgm:t>
        <a:bodyPr/>
        <a:lstStyle/>
        <a:p>
          <a:endParaRPr lang="fr-FR"/>
        </a:p>
      </dgm:t>
    </dgm:pt>
    <dgm:pt modelId="{41497B6B-B42D-4D7B-AFB1-9D2A9139FB67}" type="sibTrans" cxnId="{A54D52E2-22C8-4861-9C8A-FF1716ACE4BA}">
      <dgm:prSet/>
      <dgm:spPr/>
      <dgm:t>
        <a:bodyPr/>
        <a:lstStyle/>
        <a:p>
          <a:endParaRPr lang="fr-FR"/>
        </a:p>
      </dgm:t>
    </dgm:pt>
    <dgm:pt modelId="{E104FD67-A32F-4DF4-9F79-F61C04F48634}">
      <dgm:prSet phldrT="[Text]"/>
      <dgm:spPr/>
      <dgm:t>
        <a:bodyPr/>
        <a:lstStyle/>
        <a:p>
          <a:r>
            <a:rPr lang="fr-FR" dirty="0"/>
            <a:t>Corrélations étudiées ici selon les quartiers</a:t>
          </a:r>
        </a:p>
      </dgm:t>
    </dgm:pt>
    <dgm:pt modelId="{597392E7-01B2-44C7-A59C-03B3D06C9F80}" type="parTrans" cxnId="{51901431-F754-4D5A-8066-15490607746C}">
      <dgm:prSet/>
      <dgm:spPr/>
      <dgm:t>
        <a:bodyPr/>
        <a:lstStyle/>
        <a:p>
          <a:endParaRPr lang="fr-FR"/>
        </a:p>
      </dgm:t>
    </dgm:pt>
    <dgm:pt modelId="{DEA3C74C-ABA2-4A65-B834-0F6E0077EA1C}" type="sibTrans" cxnId="{51901431-F754-4D5A-8066-15490607746C}">
      <dgm:prSet/>
      <dgm:spPr/>
      <dgm:t>
        <a:bodyPr/>
        <a:lstStyle/>
        <a:p>
          <a:endParaRPr lang="fr-FR"/>
        </a:p>
      </dgm:t>
    </dgm:pt>
    <dgm:pt modelId="{7EBD17D5-8AEE-40D2-ACEA-FEB4EDB384D3}">
      <dgm:prSet phldrT="[Text]"/>
      <dgm:spPr/>
      <dgm:t>
        <a:bodyPr/>
        <a:lstStyle/>
        <a:p>
          <a:r>
            <a:rPr lang="fr-FR" dirty="0"/>
            <a:t>Corrélations avec les consommations d’électricité et de gaz</a:t>
          </a:r>
        </a:p>
      </dgm:t>
    </dgm:pt>
    <dgm:pt modelId="{3E638E52-FC90-477E-B80D-8AE2614760DA}" type="parTrans" cxnId="{E6A7FC5F-C33C-4B4B-838B-73B4BC2DE3F2}">
      <dgm:prSet/>
      <dgm:spPr/>
      <dgm:t>
        <a:bodyPr/>
        <a:lstStyle/>
        <a:p>
          <a:endParaRPr lang="fr-FR"/>
        </a:p>
      </dgm:t>
    </dgm:pt>
    <dgm:pt modelId="{CE0FB5AA-07D3-46DC-9AA8-351B0973C0CC}" type="sibTrans" cxnId="{E6A7FC5F-C33C-4B4B-838B-73B4BC2DE3F2}">
      <dgm:prSet/>
      <dgm:spPr/>
      <dgm:t>
        <a:bodyPr/>
        <a:lstStyle/>
        <a:p>
          <a:endParaRPr lang="fr-FR"/>
        </a:p>
      </dgm:t>
    </dgm:pt>
    <dgm:pt modelId="{30BFA013-7338-4791-A9E4-885DD3E8F3E6}">
      <dgm:prSet phldrT="[Text]"/>
      <dgm:spPr/>
      <dgm:t>
        <a:bodyPr/>
        <a:lstStyle/>
        <a:p>
          <a:r>
            <a:rPr lang="fr-FR" dirty="0" err="1"/>
            <a:t>Get_dummies</a:t>
          </a:r>
          <a:r>
            <a:rPr lang="fr-FR" dirty="0"/>
            <a:t>()</a:t>
          </a:r>
        </a:p>
      </dgm:t>
    </dgm:pt>
    <dgm:pt modelId="{CEDC7E1A-9E7C-4E92-98F4-DECC148CBDD4}" type="parTrans" cxnId="{FF9DF917-3083-4F67-86A7-76C5C2556D70}">
      <dgm:prSet/>
      <dgm:spPr/>
      <dgm:t>
        <a:bodyPr/>
        <a:lstStyle/>
        <a:p>
          <a:endParaRPr lang="fr-FR"/>
        </a:p>
      </dgm:t>
    </dgm:pt>
    <dgm:pt modelId="{0DFFD8C4-1F44-41B7-A5DB-822FC66F9D3E}" type="sibTrans" cxnId="{FF9DF917-3083-4F67-86A7-76C5C2556D70}">
      <dgm:prSet/>
      <dgm:spPr/>
      <dgm:t>
        <a:bodyPr/>
        <a:lstStyle/>
        <a:p>
          <a:endParaRPr lang="fr-FR"/>
        </a:p>
      </dgm:t>
    </dgm:pt>
    <dgm:pt modelId="{C0388FF8-12FE-4CCC-9A72-D1398B6965E1}">
      <dgm:prSet phldrT="[Text]"/>
      <dgm:spPr/>
      <dgm:t>
        <a:bodyPr/>
        <a:lstStyle/>
        <a:p>
          <a:r>
            <a:rPr lang="fr-FR" dirty="0"/>
            <a:t>Transformation de nos variables catégorielles en binaire</a:t>
          </a:r>
        </a:p>
      </dgm:t>
    </dgm:pt>
    <dgm:pt modelId="{1B2E2425-40CD-43BA-9309-A0050C970992}" type="parTrans" cxnId="{1CFF18F0-5262-4D69-A7E7-66E365892A64}">
      <dgm:prSet/>
      <dgm:spPr/>
      <dgm:t>
        <a:bodyPr/>
        <a:lstStyle/>
        <a:p>
          <a:endParaRPr lang="fr-FR"/>
        </a:p>
      </dgm:t>
    </dgm:pt>
    <dgm:pt modelId="{221189EB-2BD8-4B43-BAC7-403033D445C9}" type="sibTrans" cxnId="{1CFF18F0-5262-4D69-A7E7-66E365892A64}">
      <dgm:prSet/>
      <dgm:spPr/>
      <dgm:t>
        <a:bodyPr/>
        <a:lstStyle/>
        <a:p>
          <a:endParaRPr lang="fr-FR"/>
        </a:p>
      </dgm:t>
    </dgm:pt>
    <dgm:pt modelId="{CD848C15-5D2C-451C-B1D1-FD97A6E1CBDB}">
      <dgm:prSet phldrT="[Text]"/>
      <dgm:spPr/>
      <dgm:t>
        <a:bodyPr/>
        <a:lstStyle/>
        <a:p>
          <a:r>
            <a:rPr lang="fr-FR" dirty="0"/>
            <a:t>Pour les fonctions, transformation en taux par rapport à la surface totale des fonctions</a:t>
          </a:r>
        </a:p>
      </dgm:t>
    </dgm:pt>
    <dgm:pt modelId="{290C7696-F137-4531-8560-C6EE241F14B4}" type="parTrans" cxnId="{51C599F5-66E0-438F-9B2C-B4C8438BB528}">
      <dgm:prSet/>
      <dgm:spPr/>
      <dgm:t>
        <a:bodyPr/>
        <a:lstStyle/>
        <a:p>
          <a:endParaRPr lang="fr-FR"/>
        </a:p>
      </dgm:t>
    </dgm:pt>
    <dgm:pt modelId="{F12689B0-01E4-443E-9407-5E98F5515182}" type="sibTrans" cxnId="{51C599F5-66E0-438F-9B2C-B4C8438BB528}">
      <dgm:prSet/>
      <dgm:spPr/>
      <dgm:t>
        <a:bodyPr/>
        <a:lstStyle/>
        <a:p>
          <a:endParaRPr lang="fr-FR"/>
        </a:p>
      </dgm:t>
    </dgm:pt>
    <dgm:pt modelId="{2D850202-4EE0-46B7-A429-9668E99671D5}">
      <dgm:prSet phldrT="[Text]"/>
      <dgm:spPr/>
      <dgm:t>
        <a:bodyPr/>
        <a:lstStyle/>
        <a:p>
          <a:pPr>
            <a:buFont typeface="Wingdings" panose="05000000000000000000" pitchFamily="2" charset="2"/>
            <a:buChar char="Ø"/>
          </a:pPr>
          <a:r>
            <a:rPr lang="fr-FR" b="1" dirty="0"/>
            <a:t> Transformation du nombre d’étages et de bâtiments par logarithme népérien</a:t>
          </a:r>
        </a:p>
      </dgm:t>
    </dgm:pt>
    <dgm:pt modelId="{340DC808-621E-453F-B7BD-1707207D131B}" type="parTrans" cxnId="{DA91D377-EECC-4E02-8544-BED6CF2A3E04}">
      <dgm:prSet/>
      <dgm:spPr/>
      <dgm:t>
        <a:bodyPr/>
        <a:lstStyle/>
        <a:p>
          <a:endParaRPr lang="fr-FR"/>
        </a:p>
      </dgm:t>
    </dgm:pt>
    <dgm:pt modelId="{4283B59E-722E-4256-9C3A-8DAC2AA7F260}" type="sibTrans" cxnId="{DA91D377-EECC-4E02-8544-BED6CF2A3E04}">
      <dgm:prSet/>
      <dgm:spPr/>
      <dgm:t>
        <a:bodyPr/>
        <a:lstStyle/>
        <a:p>
          <a:endParaRPr lang="fr-FR"/>
        </a:p>
      </dgm:t>
    </dgm:pt>
    <dgm:pt modelId="{4B145B98-C27E-458C-BC43-95B8C549427E}">
      <dgm:prSet phldrT="[Text]"/>
      <dgm:spPr/>
      <dgm:t>
        <a:bodyPr/>
        <a:lstStyle/>
        <a:p>
          <a:endParaRPr lang="fr-FR" dirty="0"/>
        </a:p>
      </dgm:t>
    </dgm:pt>
    <dgm:pt modelId="{6AD2C9F1-772B-4D13-BA67-546D9A9F82D4}" type="parTrans" cxnId="{E60DC593-47F9-4786-BA43-D1AAD04BA7AC}">
      <dgm:prSet/>
      <dgm:spPr/>
      <dgm:t>
        <a:bodyPr/>
        <a:lstStyle/>
        <a:p>
          <a:endParaRPr lang="fr-FR"/>
        </a:p>
      </dgm:t>
    </dgm:pt>
    <dgm:pt modelId="{B39F6564-46C5-45B8-87F8-C566A88EEE01}" type="sibTrans" cxnId="{E60DC593-47F9-4786-BA43-D1AAD04BA7AC}">
      <dgm:prSet/>
      <dgm:spPr/>
      <dgm:t>
        <a:bodyPr/>
        <a:lstStyle/>
        <a:p>
          <a:endParaRPr lang="fr-FR"/>
        </a:p>
      </dgm:t>
    </dgm:pt>
    <dgm:pt modelId="{BD0DB5ED-CEF1-4EE4-A512-11EF243BB9B3}">
      <dgm:prSet phldrT="[Text]"/>
      <dgm:spPr/>
      <dgm:t>
        <a:bodyPr/>
        <a:lstStyle/>
        <a:p>
          <a:r>
            <a:rPr lang="fr-FR" dirty="0"/>
            <a:t>Corrélations avec le nombre d’étages et la surface</a:t>
          </a:r>
        </a:p>
      </dgm:t>
    </dgm:pt>
    <dgm:pt modelId="{7A924DC7-3153-44ED-A47B-DB2EBEDE51C4}" type="parTrans" cxnId="{D7019682-7A12-4661-82CC-E25E17ECFB86}">
      <dgm:prSet/>
      <dgm:spPr/>
      <dgm:t>
        <a:bodyPr/>
        <a:lstStyle/>
        <a:p>
          <a:endParaRPr lang="fr-FR"/>
        </a:p>
      </dgm:t>
    </dgm:pt>
    <dgm:pt modelId="{BB2FB7DB-ACB5-4AE9-971C-1E719C37850D}" type="sibTrans" cxnId="{D7019682-7A12-4661-82CC-E25E17ECFB86}">
      <dgm:prSet/>
      <dgm:spPr/>
      <dgm:t>
        <a:bodyPr/>
        <a:lstStyle/>
        <a:p>
          <a:endParaRPr lang="fr-FR"/>
        </a:p>
      </dgm:t>
    </dgm:pt>
    <dgm:pt modelId="{7A5F7277-762E-4B22-A092-FDC078F712F1}" type="pres">
      <dgm:prSet presAssocID="{3BBA5B66-653B-4853-8994-F2CEF0348395}" presName="Name0" presStyleCnt="0">
        <dgm:presLayoutVars>
          <dgm:dir/>
          <dgm:animLvl val="lvl"/>
          <dgm:resizeHandles val="exact"/>
        </dgm:presLayoutVars>
      </dgm:prSet>
      <dgm:spPr/>
    </dgm:pt>
    <dgm:pt modelId="{4C42D2D0-7906-4C08-947A-E6DAB6FF1072}" type="pres">
      <dgm:prSet presAssocID="{9079111B-4701-4DA1-BA68-DCD0B8407BB8}" presName="composite" presStyleCnt="0"/>
      <dgm:spPr/>
    </dgm:pt>
    <dgm:pt modelId="{1F02A057-2385-4DBC-9BF4-8E6DF7B537C4}" type="pres">
      <dgm:prSet presAssocID="{9079111B-4701-4DA1-BA68-DCD0B8407BB8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5E2D0214-EFB4-4B9C-9A4B-EC2BA9E80EA8}" type="pres">
      <dgm:prSet presAssocID="{9079111B-4701-4DA1-BA68-DCD0B8407BB8}" presName="desTx" presStyleLbl="alignAccFollowNode1" presStyleIdx="0" presStyleCnt="3">
        <dgm:presLayoutVars>
          <dgm:bulletEnabled val="1"/>
        </dgm:presLayoutVars>
      </dgm:prSet>
      <dgm:spPr/>
    </dgm:pt>
    <dgm:pt modelId="{41C05EFA-6CFF-4E20-82F6-0124D867C90E}" type="pres">
      <dgm:prSet presAssocID="{ECF6E1B4-63A8-4A95-88BC-5F1813CB1959}" presName="space" presStyleCnt="0"/>
      <dgm:spPr/>
    </dgm:pt>
    <dgm:pt modelId="{F9E4BA6F-B60A-4EA4-BDD3-36BB750C8714}" type="pres">
      <dgm:prSet presAssocID="{37D25130-02C5-4C9F-91BB-32A797B4FBD5}" presName="composite" presStyleCnt="0"/>
      <dgm:spPr/>
    </dgm:pt>
    <dgm:pt modelId="{917974E5-4EC9-4726-A034-30F64311C21F}" type="pres">
      <dgm:prSet presAssocID="{37D25130-02C5-4C9F-91BB-32A797B4FBD5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9A67329D-3C51-42E6-AF14-5DCCE3BED753}" type="pres">
      <dgm:prSet presAssocID="{37D25130-02C5-4C9F-91BB-32A797B4FBD5}" presName="desTx" presStyleLbl="alignAccFollowNode1" presStyleIdx="1" presStyleCnt="3">
        <dgm:presLayoutVars>
          <dgm:bulletEnabled val="1"/>
        </dgm:presLayoutVars>
      </dgm:prSet>
      <dgm:spPr/>
    </dgm:pt>
    <dgm:pt modelId="{2A4AF2CF-DCEA-475B-AD17-B5C539F43DE5}" type="pres">
      <dgm:prSet presAssocID="{41497B6B-B42D-4D7B-AFB1-9D2A9139FB67}" presName="space" presStyleCnt="0"/>
      <dgm:spPr/>
    </dgm:pt>
    <dgm:pt modelId="{BD40BD68-5417-4BE8-8C55-B15F34BC7ABC}" type="pres">
      <dgm:prSet presAssocID="{30BFA013-7338-4791-A9E4-885DD3E8F3E6}" presName="composite" presStyleCnt="0"/>
      <dgm:spPr/>
    </dgm:pt>
    <dgm:pt modelId="{CEC9BEA0-D419-4F05-802E-03EDC10C516F}" type="pres">
      <dgm:prSet presAssocID="{30BFA013-7338-4791-A9E4-885DD3E8F3E6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2A2CDA3B-D25C-4FB0-9945-1F0FD761A6EB}" type="pres">
      <dgm:prSet presAssocID="{30BFA013-7338-4791-A9E4-885DD3E8F3E6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D0ACE20A-0A91-441A-B789-88864030FB2C}" type="presOf" srcId="{4B145B98-C27E-458C-BC43-95B8C549427E}" destId="{5E2D0214-EFB4-4B9C-9A4B-EC2BA9E80EA8}" srcOrd="0" destOrd="2" presId="urn:microsoft.com/office/officeart/2005/8/layout/hList1"/>
    <dgm:cxn modelId="{2294ED0A-F521-4606-A193-68915534A66D}" type="presOf" srcId="{2D850202-4EE0-46B7-A429-9668E99671D5}" destId="{5E2D0214-EFB4-4B9C-9A4B-EC2BA9E80EA8}" srcOrd="0" destOrd="3" presId="urn:microsoft.com/office/officeart/2005/8/layout/hList1"/>
    <dgm:cxn modelId="{B851170D-3B3E-4D76-ABA9-8A19E9289334}" type="presOf" srcId="{8441C13F-0014-419F-98CE-BB7326C45D5E}" destId="{5E2D0214-EFB4-4B9C-9A4B-EC2BA9E80EA8}" srcOrd="0" destOrd="0" presId="urn:microsoft.com/office/officeart/2005/8/layout/hList1"/>
    <dgm:cxn modelId="{9308F712-BC26-4046-A417-22527D830374}" type="presOf" srcId="{3BBA5B66-653B-4853-8994-F2CEF0348395}" destId="{7A5F7277-762E-4B22-A092-FDC078F712F1}" srcOrd="0" destOrd="0" presId="urn:microsoft.com/office/officeart/2005/8/layout/hList1"/>
    <dgm:cxn modelId="{FF9DF917-3083-4F67-86A7-76C5C2556D70}" srcId="{3BBA5B66-653B-4853-8994-F2CEF0348395}" destId="{30BFA013-7338-4791-A9E4-885DD3E8F3E6}" srcOrd="2" destOrd="0" parTransId="{CEDC7E1A-9E7C-4E92-98F4-DECC148CBDD4}" sibTransId="{0DFFD8C4-1F44-41B7-A5DB-822FC66F9D3E}"/>
    <dgm:cxn modelId="{51901431-F754-4D5A-8066-15490607746C}" srcId="{37D25130-02C5-4C9F-91BB-32A797B4FBD5}" destId="{E104FD67-A32F-4DF4-9F79-F61C04F48634}" srcOrd="0" destOrd="0" parTransId="{597392E7-01B2-44C7-A59C-03B3D06C9F80}" sibTransId="{DEA3C74C-ABA2-4A65-B834-0F6E0077EA1C}"/>
    <dgm:cxn modelId="{1497555C-7430-4126-8C51-4956E37DF807}" type="presOf" srcId="{E104FD67-A32F-4DF4-9F79-F61C04F48634}" destId="{9A67329D-3C51-42E6-AF14-5DCCE3BED753}" srcOrd="0" destOrd="0" presId="urn:microsoft.com/office/officeart/2005/8/layout/hList1"/>
    <dgm:cxn modelId="{E6A7FC5F-C33C-4B4B-838B-73B4BC2DE3F2}" srcId="{37D25130-02C5-4C9F-91BB-32A797B4FBD5}" destId="{7EBD17D5-8AEE-40D2-ACEA-FEB4EDB384D3}" srcOrd="1" destOrd="0" parTransId="{3E638E52-FC90-477E-B80D-8AE2614760DA}" sibTransId="{CE0FB5AA-07D3-46DC-9AA8-351B0973C0CC}"/>
    <dgm:cxn modelId="{E1C0BB75-FBFB-4C92-8448-C32107691C93}" srcId="{9079111B-4701-4DA1-BA68-DCD0B8407BB8}" destId="{EE9FDA33-B4B4-4695-AE83-058773DCE0C4}" srcOrd="1" destOrd="0" parTransId="{28ECD608-E2FD-4676-8F7D-CDA80127E490}" sibTransId="{6605884B-FCFF-4FBB-BF77-22EEC6716220}"/>
    <dgm:cxn modelId="{85106576-CAB6-4358-B73E-24A269656BCC}" type="presOf" srcId="{C0388FF8-12FE-4CCC-9A72-D1398B6965E1}" destId="{2A2CDA3B-D25C-4FB0-9945-1F0FD761A6EB}" srcOrd="0" destOrd="0" presId="urn:microsoft.com/office/officeart/2005/8/layout/hList1"/>
    <dgm:cxn modelId="{DA91D377-EECC-4E02-8544-BED6CF2A3E04}" srcId="{9079111B-4701-4DA1-BA68-DCD0B8407BB8}" destId="{2D850202-4EE0-46B7-A429-9668E99671D5}" srcOrd="3" destOrd="0" parTransId="{340DC808-621E-453F-B7BD-1707207D131B}" sibTransId="{4283B59E-722E-4256-9C3A-8DAC2AA7F260}"/>
    <dgm:cxn modelId="{D164D77C-E15E-421F-B7AD-C5174F1E3510}" srcId="{9079111B-4701-4DA1-BA68-DCD0B8407BB8}" destId="{8441C13F-0014-419F-98CE-BB7326C45D5E}" srcOrd="0" destOrd="0" parTransId="{41BE3385-D42E-48B1-BA1F-D5922182C0AD}" sibTransId="{465D1E96-7B19-4E37-A578-9BFB6C84BFB3}"/>
    <dgm:cxn modelId="{D7019682-7A12-4661-82CC-E25E17ECFB86}" srcId="{37D25130-02C5-4C9F-91BB-32A797B4FBD5}" destId="{BD0DB5ED-CEF1-4EE4-A512-11EF243BB9B3}" srcOrd="2" destOrd="0" parTransId="{7A924DC7-3153-44ED-A47B-DB2EBEDE51C4}" sibTransId="{BB2FB7DB-ACB5-4AE9-971C-1E719C37850D}"/>
    <dgm:cxn modelId="{E60DC593-47F9-4786-BA43-D1AAD04BA7AC}" srcId="{9079111B-4701-4DA1-BA68-DCD0B8407BB8}" destId="{4B145B98-C27E-458C-BC43-95B8C549427E}" srcOrd="2" destOrd="0" parTransId="{6AD2C9F1-772B-4D13-BA67-546D9A9F82D4}" sibTransId="{B39F6564-46C5-45B8-87F8-C566A88EEE01}"/>
    <dgm:cxn modelId="{C99CCC95-3A03-41C9-B364-8211D614CC59}" type="presOf" srcId="{30BFA013-7338-4791-A9E4-885DD3E8F3E6}" destId="{CEC9BEA0-D419-4F05-802E-03EDC10C516F}" srcOrd="0" destOrd="0" presId="urn:microsoft.com/office/officeart/2005/8/layout/hList1"/>
    <dgm:cxn modelId="{85D13698-F315-42D8-995F-76B680D5F704}" type="presOf" srcId="{BD0DB5ED-CEF1-4EE4-A512-11EF243BB9B3}" destId="{9A67329D-3C51-42E6-AF14-5DCCE3BED753}" srcOrd="0" destOrd="2" presId="urn:microsoft.com/office/officeart/2005/8/layout/hList1"/>
    <dgm:cxn modelId="{D5A4DFA3-CF60-4EF8-8C9B-C5217F371F78}" type="presOf" srcId="{9079111B-4701-4DA1-BA68-DCD0B8407BB8}" destId="{1F02A057-2385-4DBC-9BF4-8E6DF7B537C4}" srcOrd="0" destOrd="0" presId="urn:microsoft.com/office/officeart/2005/8/layout/hList1"/>
    <dgm:cxn modelId="{72FA2CA7-F616-4575-9A8D-09169D71B17A}" type="presOf" srcId="{EE9FDA33-B4B4-4695-AE83-058773DCE0C4}" destId="{5E2D0214-EFB4-4B9C-9A4B-EC2BA9E80EA8}" srcOrd="0" destOrd="1" presId="urn:microsoft.com/office/officeart/2005/8/layout/hList1"/>
    <dgm:cxn modelId="{381EFAB5-152E-4A6A-8D1F-A458DED9AB9B}" srcId="{3BBA5B66-653B-4853-8994-F2CEF0348395}" destId="{9079111B-4701-4DA1-BA68-DCD0B8407BB8}" srcOrd="0" destOrd="0" parTransId="{EE59F49B-F1D9-442A-AC92-7EBCF48A0FC3}" sibTransId="{ECF6E1B4-63A8-4A95-88BC-5F1813CB1959}"/>
    <dgm:cxn modelId="{3C7757B8-C811-458C-A845-40FB875B479E}" type="presOf" srcId="{37D25130-02C5-4C9F-91BB-32A797B4FBD5}" destId="{917974E5-4EC9-4726-A034-30F64311C21F}" srcOrd="0" destOrd="0" presId="urn:microsoft.com/office/officeart/2005/8/layout/hList1"/>
    <dgm:cxn modelId="{4E3842BE-8A99-4BE0-8F4D-E92451183AC5}" type="presOf" srcId="{CD848C15-5D2C-451C-B1D1-FD97A6E1CBDB}" destId="{2A2CDA3B-D25C-4FB0-9945-1F0FD761A6EB}" srcOrd="0" destOrd="1" presId="urn:microsoft.com/office/officeart/2005/8/layout/hList1"/>
    <dgm:cxn modelId="{072BEBBF-B65F-4E47-BFB2-2536509826AB}" type="presOf" srcId="{7EBD17D5-8AEE-40D2-ACEA-FEB4EDB384D3}" destId="{9A67329D-3C51-42E6-AF14-5DCCE3BED753}" srcOrd="0" destOrd="1" presId="urn:microsoft.com/office/officeart/2005/8/layout/hList1"/>
    <dgm:cxn modelId="{A54D52E2-22C8-4861-9C8A-FF1716ACE4BA}" srcId="{3BBA5B66-653B-4853-8994-F2CEF0348395}" destId="{37D25130-02C5-4C9F-91BB-32A797B4FBD5}" srcOrd="1" destOrd="0" parTransId="{F3245553-B29D-4771-9A13-9D018BCDE771}" sibTransId="{41497B6B-B42D-4D7B-AFB1-9D2A9139FB67}"/>
    <dgm:cxn modelId="{1CFF18F0-5262-4D69-A7E7-66E365892A64}" srcId="{30BFA013-7338-4791-A9E4-885DD3E8F3E6}" destId="{C0388FF8-12FE-4CCC-9A72-D1398B6965E1}" srcOrd="0" destOrd="0" parTransId="{1B2E2425-40CD-43BA-9309-A0050C970992}" sibTransId="{221189EB-2BD8-4B43-BAC7-403033D445C9}"/>
    <dgm:cxn modelId="{51C599F5-66E0-438F-9B2C-B4C8438BB528}" srcId="{30BFA013-7338-4791-A9E4-885DD3E8F3E6}" destId="{CD848C15-5D2C-451C-B1D1-FD97A6E1CBDB}" srcOrd="1" destOrd="0" parTransId="{290C7696-F137-4531-8560-C6EE241F14B4}" sibTransId="{F12689B0-01E4-443E-9407-5E98F5515182}"/>
    <dgm:cxn modelId="{E4EB13CA-CFFD-4EEC-9014-D2AB3B0D3DB2}" type="presParOf" srcId="{7A5F7277-762E-4B22-A092-FDC078F712F1}" destId="{4C42D2D0-7906-4C08-947A-E6DAB6FF1072}" srcOrd="0" destOrd="0" presId="urn:microsoft.com/office/officeart/2005/8/layout/hList1"/>
    <dgm:cxn modelId="{A369D975-AD5D-47C0-905F-EC4AA666BB8B}" type="presParOf" srcId="{4C42D2D0-7906-4C08-947A-E6DAB6FF1072}" destId="{1F02A057-2385-4DBC-9BF4-8E6DF7B537C4}" srcOrd="0" destOrd="0" presId="urn:microsoft.com/office/officeart/2005/8/layout/hList1"/>
    <dgm:cxn modelId="{BF61546F-8B19-4084-BAF8-FDC63F0098D3}" type="presParOf" srcId="{4C42D2D0-7906-4C08-947A-E6DAB6FF1072}" destId="{5E2D0214-EFB4-4B9C-9A4B-EC2BA9E80EA8}" srcOrd="1" destOrd="0" presId="urn:microsoft.com/office/officeart/2005/8/layout/hList1"/>
    <dgm:cxn modelId="{6FA8B543-5703-4325-B883-0BF69F26EA55}" type="presParOf" srcId="{7A5F7277-762E-4B22-A092-FDC078F712F1}" destId="{41C05EFA-6CFF-4E20-82F6-0124D867C90E}" srcOrd="1" destOrd="0" presId="urn:microsoft.com/office/officeart/2005/8/layout/hList1"/>
    <dgm:cxn modelId="{37F0DAF6-855A-4A87-A82F-5C5FF9EB2BBD}" type="presParOf" srcId="{7A5F7277-762E-4B22-A092-FDC078F712F1}" destId="{F9E4BA6F-B60A-4EA4-BDD3-36BB750C8714}" srcOrd="2" destOrd="0" presId="urn:microsoft.com/office/officeart/2005/8/layout/hList1"/>
    <dgm:cxn modelId="{D00909F8-AE47-4984-AA11-60A7D41DEE80}" type="presParOf" srcId="{F9E4BA6F-B60A-4EA4-BDD3-36BB750C8714}" destId="{917974E5-4EC9-4726-A034-30F64311C21F}" srcOrd="0" destOrd="0" presId="urn:microsoft.com/office/officeart/2005/8/layout/hList1"/>
    <dgm:cxn modelId="{56760780-0C35-4082-94BE-3FD314A6C2A2}" type="presParOf" srcId="{F9E4BA6F-B60A-4EA4-BDD3-36BB750C8714}" destId="{9A67329D-3C51-42E6-AF14-5DCCE3BED753}" srcOrd="1" destOrd="0" presId="urn:microsoft.com/office/officeart/2005/8/layout/hList1"/>
    <dgm:cxn modelId="{F2C7F3F3-28BE-436E-B000-4AE137413552}" type="presParOf" srcId="{7A5F7277-762E-4B22-A092-FDC078F712F1}" destId="{2A4AF2CF-DCEA-475B-AD17-B5C539F43DE5}" srcOrd="3" destOrd="0" presId="urn:microsoft.com/office/officeart/2005/8/layout/hList1"/>
    <dgm:cxn modelId="{3E7DCDA5-9D48-4F8C-A8A6-F401714E7CD2}" type="presParOf" srcId="{7A5F7277-762E-4B22-A092-FDC078F712F1}" destId="{BD40BD68-5417-4BE8-8C55-B15F34BC7ABC}" srcOrd="4" destOrd="0" presId="urn:microsoft.com/office/officeart/2005/8/layout/hList1"/>
    <dgm:cxn modelId="{096043AC-210C-46D1-8834-C593AE17C780}" type="presParOf" srcId="{BD40BD68-5417-4BE8-8C55-B15F34BC7ABC}" destId="{CEC9BEA0-D419-4F05-802E-03EDC10C516F}" srcOrd="0" destOrd="0" presId="urn:microsoft.com/office/officeart/2005/8/layout/hList1"/>
    <dgm:cxn modelId="{91253EB1-DD6D-4D6B-84B3-C5C9F233FFCE}" type="presParOf" srcId="{BD40BD68-5417-4BE8-8C55-B15F34BC7ABC}" destId="{2A2CDA3B-D25C-4FB0-9945-1F0FD761A6EB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F52DDF74-48F8-412F-B627-E051F344349A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E08955EE-82FD-466E-BE97-1C11557CDDE3}">
      <dgm:prSet phldrT="[Text]"/>
      <dgm:spPr/>
      <dgm:t>
        <a:bodyPr/>
        <a:lstStyle/>
        <a:p>
          <a:r>
            <a:rPr lang="fr-FR" dirty="0"/>
            <a:t>Lasso</a:t>
          </a:r>
        </a:p>
      </dgm:t>
    </dgm:pt>
    <dgm:pt modelId="{E7924211-88A1-494F-872A-BA2F864CE0BB}" type="parTrans" cxnId="{533590AF-A655-4D3D-A6DC-BF175B24475D}">
      <dgm:prSet/>
      <dgm:spPr/>
      <dgm:t>
        <a:bodyPr/>
        <a:lstStyle/>
        <a:p>
          <a:endParaRPr lang="fr-FR"/>
        </a:p>
      </dgm:t>
    </dgm:pt>
    <dgm:pt modelId="{BB12FBB1-2713-4308-8A77-F935381F5345}" type="sibTrans" cxnId="{533590AF-A655-4D3D-A6DC-BF175B24475D}">
      <dgm:prSet/>
      <dgm:spPr/>
      <dgm:t>
        <a:bodyPr/>
        <a:lstStyle/>
        <a:p>
          <a:endParaRPr lang="fr-FR"/>
        </a:p>
      </dgm:t>
    </dgm:pt>
    <dgm:pt modelId="{F41B02BB-E3AC-4818-B619-45587B0DE657}">
      <dgm:prSet phldrT="[Text]" custT="1"/>
      <dgm:spPr/>
      <dgm:t>
        <a:bodyPr/>
        <a:lstStyle/>
        <a:p>
          <a:r>
            <a:rPr lang="fr-FR" sz="1800" dirty="0"/>
            <a:t>Réduction du nombre de variables (poids de zéro = variable non considérée)</a:t>
          </a:r>
        </a:p>
      </dgm:t>
    </dgm:pt>
    <dgm:pt modelId="{8C1E8B97-873B-4A5D-A43E-46E4D713328B}" type="parTrans" cxnId="{6C6C21AD-DE2E-4D77-A327-A0CAC01E388B}">
      <dgm:prSet/>
      <dgm:spPr/>
      <dgm:t>
        <a:bodyPr/>
        <a:lstStyle/>
        <a:p>
          <a:endParaRPr lang="fr-FR"/>
        </a:p>
      </dgm:t>
    </dgm:pt>
    <dgm:pt modelId="{92488FA1-B544-4D32-A3CA-B49F11035945}" type="sibTrans" cxnId="{6C6C21AD-DE2E-4D77-A327-A0CAC01E388B}">
      <dgm:prSet/>
      <dgm:spPr/>
      <dgm:t>
        <a:bodyPr/>
        <a:lstStyle/>
        <a:p>
          <a:endParaRPr lang="fr-FR"/>
        </a:p>
      </dgm:t>
    </dgm:pt>
    <dgm:pt modelId="{E29E0C53-D0F0-4E6C-B58B-02F417E07601}">
      <dgm:prSet phldrT="[Text]" custT="1"/>
      <dgm:spPr/>
      <dgm:t>
        <a:bodyPr/>
        <a:lstStyle/>
        <a:p>
          <a:r>
            <a:rPr lang="fr-FR" sz="1800" dirty="0" err="1"/>
            <a:t>Hyper-paramètre</a:t>
          </a:r>
          <a:r>
            <a:rPr lang="fr-FR" sz="1800" dirty="0"/>
            <a:t> : alpha (force de régularisation pour réduire la variance des estimations)</a:t>
          </a:r>
        </a:p>
      </dgm:t>
    </dgm:pt>
    <dgm:pt modelId="{F8D6FCB5-4700-4D0A-AFE3-17F635E9DAED}" type="parTrans" cxnId="{D43F2385-302D-4276-A3F7-D640EB342AE6}">
      <dgm:prSet/>
      <dgm:spPr/>
      <dgm:t>
        <a:bodyPr/>
        <a:lstStyle/>
        <a:p>
          <a:endParaRPr lang="fr-FR"/>
        </a:p>
      </dgm:t>
    </dgm:pt>
    <dgm:pt modelId="{36236F40-B4BF-42F4-B49B-0CC60E53057E}" type="sibTrans" cxnId="{D43F2385-302D-4276-A3F7-D640EB342AE6}">
      <dgm:prSet/>
      <dgm:spPr/>
      <dgm:t>
        <a:bodyPr/>
        <a:lstStyle/>
        <a:p>
          <a:endParaRPr lang="fr-FR"/>
        </a:p>
      </dgm:t>
    </dgm:pt>
    <dgm:pt modelId="{83BB5EAC-F6AB-47FE-AD96-B6941593A434}">
      <dgm:prSet phldrT="[Text]"/>
      <dgm:spPr/>
      <dgm:t>
        <a:bodyPr/>
        <a:lstStyle/>
        <a:p>
          <a:r>
            <a:rPr lang="fr-FR" dirty="0" err="1"/>
            <a:t>Regression</a:t>
          </a:r>
          <a:r>
            <a:rPr lang="fr-FR" dirty="0"/>
            <a:t> </a:t>
          </a:r>
          <a:r>
            <a:rPr lang="fr-FR" dirty="0" err="1"/>
            <a:t>ridge</a:t>
          </a:r>
          <a:endParaRPr lang="fr-FR" dirty="0"/>
        </a:p>
      </dgm:t>
    </dgm:pt>
    <dgm:pt modelId="{151D976B-8C65-452B-9324-6BCBDA878BC7}" type="parTrans" cxnId="{DC4187EE-E20D-45F4-A362-E7ADDBA1CAD9}">
      <dgm:prSet/>
      <dgm:spPr/>
      <dgm:t>
        <a:bodyPr/>
        <a:lstStyle/>
        <a:p>
          <a:endParaRPr lang="fr-FR"/>
        </a:p>
      </dgm:t>
    </dgm:pt>
    <dgm:pt modelId="{4651F884-8A67-427A-964F-FB0B4627B837}" type="sibTrans" cxnId="{DC4187EE-E20D-45F4-A362-E7ADDBA1CAD9}">
      <dgm:prSet/>
      <dgm:spPr/>
      <dgm:t>
        <a:bodyPr/>
        <a:lstStyle/>
        <a:p>
          <a:endParaRPr lang="fr-FR"/>
        </a:p>
      </dgm:t>
    </dgm:pt>
    <dgm:pt modelId="{C3374DF1-6AF8-482E-A679-AB7EC4CA3F18}">
      <dgm:prSet phldrT="[Text]" custT="1"/>
      <dgm:spPr/>
      <dgm:t>
        <a:bodyPr/>
        <a:lstStyle/>
        <a:p>
          <a:r>
            <a:rPr lang="fr-FR" sz="1800" dirty="0"/>
            <a:t>Restreindre l’amplitude des poids (variables corrélées = même poids</a:t>
          </a:r>
        </a:p>
      </dgm:t>
    </dgm:pt>
    <dgm:pt modelId="{DCA026D8-8C4F-44DC-81CF-96F5E1946C23}" type="parTrans" cxnId="{6C4EE193-03E5-4043-872B-E8D875377952}">
      <dgm:prSet/>
      <dgm:spPr/>
      <dgm:t>
        <a:bodyPr/>
        <a:lstStyle/>
        <a:p>
          <a:endParaRPr lang="fr-FR"/>
        </a:p>
      </dgm:t>
    </dgm:pt>
    <dgm:pt modelId="{F75B2320-F5B7-4C7C-8D48-1054ADC1B4EE}" type="sibTrans" cxnId="{6C4EE193-03E5-4043-872B-E8D875377952}">
      <dgm:prSet/>
      <dgm:spPr/>
      <dgm:t>
        <a:bodyPr/>
        <a:lstStyle/>
        <a:p>
          <a:endParaRPr lang="fr-FR"/>
        </a:p>
      </dgm:t>
    </dgm:pt>
    <dgm:pt modelId="{39C0727E-B89C-492F-8011-12F3A5210E52}">
      <dgm:prSet phldrT="[Text]" custT="1"/>
      <dgm:spPr/>
      <dgm:t>
        <a:bodyPr/>
        <a:lstStyle/>
        <a:p>
          <a:r>
            <a:rPr lang="fr-FR" sz="1800" dirty="0" err="1"/>
            <a:t>Hyper-paramètre</a:t>
          </a:r>
          <a:r>
            <a:rPr lang="fr-FR" sz="1800" dirty="0"/>
            <a:t> : alpha (force de régularisation pour réduire la variance des estimations)</a:t>
          </a:r>
        </a:p>
      </dgm:t>
    </dgm:pt>
    <dgm:pt modelId="{6EE047D5-66FE-4063-BBB3-7F917956EBEC}" type="parTrans" cxnId="{86BE9752-D8EE-4425-BED6-B4E8CA5C8340}">
      <dgm:prSet/>
      <dgm:spPr/>
      <dgm:t>
        <a:bodyPr/>
        <a:lstStyle/>
        <a:p>
          <a:endParaRPr lang="fr-FR"/>
        </a:p>
      </dgm:t>
    </dgm:pt>
    <dgm:pt modelId="{290264E0-AC39-47B5-AAC7-E13C62240499}" type="sibTrans" cxnId="{86BE9752-D8EE-4425-BED6-B4E8CA5C8340}">
      <dgm:prSet/>
      <dgm:spPr/>
      <dgm:t>
        <a:bodyPr/>
        <a:lstStyle/>
        <a:p>
          <a:endParaRPr lang="fr-FR"/>
        </a:p>
      </dgm:t>
    </dgm:pt>
    <dgm:pt modelId="{6EAD7B94-0957-4FBB-91AB-DAF3622D0B4A}">
      <dgm:prSet phldrT="[Text]"/>
      <dgm:spPr/>
      <dgm:t>
        <a:bodyPr/>
        <a:lstStyle/>
        <a:p>
          <a:r>
            <a:rPr lang="fr-FR" dirty="0"/>
            <a:t>Régression linéaire</a:t>
          </a:r>
        </a:p>
      </dgm:t>
    </dgm:pt>
    <dgm:pt modelId="{8AAB9D53-3F75-407C-8129-79DE341F9E0F}" type="parTrans" cxnId="{5F9E3FA9-690B-46B5-A1BE-90E46870023F}">
      <dgm:prSet/>
      <dgm:spPr/>
      <dgm:t>
        <a:bodyPr/>
        <a:lstStyle/>
        <a:p>
          <a:endParaRPr lang="fr-FR"/>
        </a:p>
      </dgm:t>
    </dgm:pt>
    <dgm:pt modelId="{8EEF18A7-B83E-4043-B260-BD77F53B893F}" type="sibTrans" cxnId="{5F9E3FA9-690B-46B5-A1BE-90E46870023F}">
      <dgm:prSet/>
      <dgm:spPr/>
      <dgm:t>
        <a:bodyPr/>
        <a:lstStyle/>
        <a:p>
          <a:endParaRPr lang="fr-FR"/>
        </a:p>
      </dgm:t>
    </dgm:pt>
    <dgm:pt modelId="{CECF7E15-0EEC-4F37-8060-D956E2F38BE3}">
      <dgm:prSet phldrT="[Text]" custT="1"/>
      <dgm:spPr/>
      <dgm:t>
        <a:bodyPr/>
        <a:lstStyle/>
        <a:p>
          <a:r>
            <a:rPr lang="fr-FR" sz="1800" dirty="0"/>
            <a:t>Contraindre les données à une forme de droite</a:t>
          </a:r>
        </a:p>
      </dgm:t>
    </dgm:pt>
    <dgm:pt modelId="{6260613B-3520-4185-A492-BCFD333C5D0A}" type="parTrans" cxnId="{5008ECED-9FEB-40E9-B305-80F4BB32BE14}">
      <dgm:prSet/>
      <dgm:spPr/>
      <dgm:t>
        <a:bodyPr/>
        <a:lstStyle/>
        <a:p>
          <a:endParaRPr lang="fr-FR"/>
        </a:p>
      </dgm:t>
    </dgm:pt>
    <dgm:pt modelId="{F4A64CC0-5A69-4F30-A2FD-3F9291148635}" type="sibTrans" cxnId="{5008ECED-9FEB-40E9-B305-80F4BB32BE14}">
      <dgm:prSet/>
      <dgm:spPr/>
      <dgm:t>
        <a:bodyPr/>
        <a:lstStyle/>
        <a:p>
          <a:endParaRPr lang="fr-FR"/>
        </a:p>
      </dgm:t>
    </dgm:pt>
    <dgm:pt modelId="{6A78E87A-62CE-4551-A3D2-DD74B0EA905E}">
      <dgm:prSet phldrT="[Text]" custT="1"/>
      <dgm:spPr/>
      <dgm:t>
        <a:bodyPr/>
        <a:lstStyle/>
        <a:p>
          <a:r>
            <a:rPr lang="fr-FR" sz="1800" dirty="0" err="1"/>
            <a:t>Hyper-paramètres</a:t>
          </a:r>
          <a:r>
            <a:rPr lang="fr-FR" sz="1800" dirty="0"/>
            <a:t> : « fit-intercept » et « </a:t>
          </a:r>
          <a:r>
            <a:rPr lang="fr-FR" sz="1800" dirty="0" err="1"/>
            <a:t>normalize</a:t>
          </a:r>
          <a:r>
            <a:rPr lang="fr-FR" sz="1800" dirty="0"/>
            <a:t> »</a:t>
          </a:r>
        </a:p>
      </dgm:t>
    </dgm:pt>
    <dgm:pt modelId="{4306F25F-06B1-431E-9291-F98691003FAC}" type="parTrans" cxnId="{AC81DF3D-C6C3-44E3-9DE0-7B63BFE7E351}">
      <dgm:prSet/>
      <dgm:spPr/>
      <dgm:t>
        <a:bodyPr/>
        <a:lstStyle/>
        <a:p>
          <a:endParaRPr lang="fr-FR"/>
        </a:p>
      </dgm:t>
    </dgm:pt>
    <dgm:pt modelId="{7AEDD654-CE41-4B33-AD9C-F27D913EEF2B}" type="sibTrans" cxnId="{AC81DF3D-C6C3-44E3-9DE0-7B63BFE7E351}">
      <dgm:prSet/>
      <dgm:spPr/>
      <dgm:t>
        <a:bodyPr/>
        <a:lstStyle/>
        <a:p>
          <a:endParaRPr lang="fr-FR"/>
        </a:p>
      </dgm:t>
    </dgm:pt>
    <dgm:pt modelId="{96AFA23B-04EA-442F-81A0-E3C6D9747A7C}">
      <dgm:prSet/>
      <dgm:spPr/>
      <dgm:t>
        <a:bodyPr/>
        <a:lstStyle/>
        <a:p>
          <a:r>
            <a:rPr lang="fr-FR" dirty="0"/>
            <a:t>Régression « </a:t>
          </a:r>
          <a:r>
            <a:rPr lang="fr-FR" dirty="0" err="1"/>
            <a:t>dummy</a:t>
          </a:r>
          <a:r>
            <a:rPr lang="fr-FR" dirty="0"/>
            <a:t> »</a:t>
          </a:r>
        </a:p>
      </dgm:t>
    </dgm:pt>
    <dgm:pt modelId="{7F53F306-37F5-48AC-A7BC-FAB855CAE46A}" type="parTrans" cxnId="{823BAF8C-36F3-455D-82EF-76517F4EEE80}">
      <dgm:prSet/>
      <dgm:spPr/>
      <dgm:t>
        <a:bodyPr/>
        <a:lstStyle/>
        <a:p>
          <a:endParaRPr lang="fr-FR"/>
        </a:p>
      </dgm:t>
    </dgm:pt>
    <dgm:pt modelId="{15D49EFB-C4D0-4D5D-8EC1-C9637B85D063}" type="sibTrans" cxnId="{823BAF8C-36F3-455D-82EF-76517F4EEE80}">
      <dgm:prSet/>
      <dgm:spPr/>
      <dgm:t>
        <a:bodyPr/>
        <a:lstStyle/>
        <a:p>
          <a:endParaRPr lang="fr-FR"/>
        </a:p>
      </dgm:t>
    </dgm:pt>
    <dgm:pt modelId="{F9D07C7C-7A07-4A3B-9AF6-5923AC45F5F5}">
      <dgm:prSet custT="1"/>
      <dgm:spPr/>
      <dgm:t>
        <a:bodyPr/>
        <a:lstStyle/>
        <a:p>
          <a:r>
            <a:rPr lang="fr-FR" sz="1800" dirty="0"/>
            <a:t>Utilisation comme comparateur des autres modèles</a:t>
          </a:r>
        </a:p>
      </dgm:t>
    </dgm:pt>
    <dgm:pt modelId="{86AA8297-69F8-4601-AE48-A9E8859A63A0}" type="parTrans" cxnId="{45068414-EFD1-4CFB-81D2-2F47112AE82C}">
      <dgm:prSet/>
      <dgm:spPr/>
      <dgm:t>
        <a:bodyPr/>
        <a:lstStyle/>
        <a:p>
          <a:endParaRPr lang="fr-FR"/>
        </a:p>
      </dgm:t>
    </dgm:pt>
    <dgm:pt modelId="{A8050287-54EC-4506-925C-86F56FDDFE97}" type="sibTrans" cxnId="{45068414-EFD1-4CFB-81D2-2F47112AE82C}">
      <dgm:prSet/>
      <dgm:spPr/>
      <dgm:t>
        <a:bodyPr/>
        <a:lstStyle/>
        <a:p>
          <a:endParaRPr lang="fr-FR"/>
        </a:p>
      </dgm:t>
    </dgm:pt>
    <dgm:pt modelId="{E0179BE6-23CF-4AE5-93B6-E7C15B6D1D69}">
      <dgm:prSet custT="1"/>
      <dgm:spPr/>
      <dgm:t>
        <a:bodyPr/>
        <a:lstStyle/>
        <a:p>
          <a:r>
            <a:rPr lang="fr-FR" sz="1800" dirty="0" err="1"/>
            <a:t>Hyper-paramètre</a:t>
          </a:r>
          <a:r>
            <a:rPr lang="fr-FR" sz="1800" dirty="0"/>
            <a:t> : stratégie de calcul (moyenne ou médiane)</a:t>
          </a:r>
        </a:p>
      </dgm:t>
    </dgm:pt>
    <dgm:pt modelId="{DEED8EB1-A770-48D6-8E04-66AE17B2F6E8}" type="parTrans" cxnId="{7DFD9612-8B53-4C20-9770-4263C7F38708}">
      <dgm:prSet/>
      <dgm:spPr/>
      <dgm:t>
        <a:bodyPr/>
        <a:lstStyle/>
        <a:p>
          <a:endParaRPr lang="fr-FR"/>
        </a:p>
      </dgm:t>
    </dgm:pt>
    <dgm:pt modelId="{7510BF62-1093-46A0-B37C-7D7E5DF19B7D}" type="sibTrans" cxnId="{7DFD9612-8B53-4C20-9770-4263C7F38708}">
      <dgm:prSet/>
      <dgm:spPr/>
      <dgm:t>
        <a:bodyPr/>
        <a:lstStyle/>
        <a:p>
          <a:endParaRPr lang="fr-FR"/>
        </a:p>
      </dgm:t>
    </dgm:pt>
    <dgm:pt modelId="{ED7406FF-5E33-42AD-A894-C6ECE88F2170}">
      <dgm:prSet phldrT="[Text]" custT="1"/>
      <dgm:spPr/>
      <dgm:t>
        <a:bodyPr/>
        <a:lstStyle/>
        <a:p>
          <a:r>
            <a:rPr lang="fr-FR" sz="1800" dirty="0"/>
            <a:t>Autres hyperparamètres possibles : « fit-intercept » et « </a:t>
          </a:r>
          <a:r>
            <a:rPr lang="fr-FR" sz="1800" dirty="0" err="1"/>
            <a:t>normalize</a:t>
          </a:r>
          <a:r>
            <a:rPr lang="fr-FR" sz="1800" dirty="0"/>
            <a:t> »</a:t>
          </a:r>
        </a:p>
      </dgm:t>
    </dgm:pt>
    <dgm:pt modelId="{42202211-4468-4CC2-B5A5-7F42760ED45B}" type="parTrans" cxnId="{16489FA9-D961-4796-A312-DD922061896F}">
      <dgm:prSet/>
      <dgm:spPr/>
      <dgm:t>
        <a:bodyPr/>
        <a:lstStyle/>
        <a:p>
          <a:endParaRPr lang="fr-FR"/>
        </a:p>
      </dgm:t>
    </dgm:pt>
    <dgm:pt modelId="{B7C07FE3-6C36-4A32-81E8-23AEF3E4F9E1}" type="sibTrans" cxnId="{16489FA9-D961-4796-A312-DD922061896F}">
      <dgm:prSet/>
      <dgm:spPr/>
      <dgm:t>
        <a:bodyPr/>
        <a:lstStyle/>
        <a:p>
          <a:endParaRPr lang="fr-FR"/>
        </a:p>
      </dgm:t>
    </dgm:pt>
    <dgm:pt modelId="{AE706F0F-9B4E-425C-83C7-A7B795A00BC0}">
      <dgm:prSet phldrT="[Text]" custT="1"/>
      <dgm:spPr/>
      <dgm:t>
        <a:bodyPr/>
        <a:lstStyle/>
        <a:p>
          <a:r>
            <a:rPr lang="fr-FR" sz="1800" dirty="0"/>
            <a:t>Autre hyperparamètre : « </a:t>
          </a:r>
          <a:r>
            <a:rPr lang="fr-FR" sz="1800" dirty="0" err="1"/>
            <a:t>normalize</a:t>
          </a:r>
          <a:r>
            <a:rPr lang="fr-FR" sz="1800" dirty="0"/>
            <a:t> »</a:t>
          </a:r>
        </a:p>
      </dgm:t>
    </dgm:pt>
    <dgm:pt modelId="{93955E71-D2A0-4DEE-8855-0A3A1B9B41E6}" type="parTrans" cxnId="{9AF0E339-01FB-40F5-8F82-B2E6022B8516}">
      <dgm:prSet/>
      <dgm:spPr/>
      <dgm:t>
        <a:bodyPr/>
        <a:lstStyle/>
        <a:p>
          <a:endParaRPr lang="fr-FR"/>
        </a:p>
      </dgm:t>
    </dgm:pt>
    <dgm:pt modelId="{7516C9DB-4390-4BDC-9782-F55E8D999D97}" type="sibTrans" cxnId="{9AF0E339-01FB-40F5-8F82-B2E6022B8516}">
      <dgm:prSet/>
      <dgm:spPr/>
      <dgm:t>
        <a:bodyPr/>
        <a:lstStyle/>
        <a:p>
          <a:endParaRPr lang="fr-FR"/>
        </a:p>
      </dgm:t>
    </dgm:pt>
    <dgm:pt modelId="{C19AA46E-8917-4C76-BC76-B5621A3848D4}" type="pres">
      <dgm:prSet presAssocID="{F52DDF74-48F8-412F-B627-E051F344349A}" presName="Name0" presStyleCnt="0">
        <dgm:presLayoutVars>
          <dgm:dir val="rev"/>
          <dgm:animLvl val="lvl"/>
          <dgm:resizeHandles val="exact"/>
        </dgm:presLayoutVars>
      </dgm:prSet>
      <dgm:spPr/>
    </dgm:pt>
    <dgm:pt modelId="{17463D89-A1CE-4F3C-8D61-F4D91C31F5CD}" type="pres">
      <dgm:prSet presAssocID="{E08955EE-82FD-466E-BE97-1C11557CDDE3}" presName="composite" presStyleCnt="0"/>
      <dgm:spPr/>
    </dgm:pt>
    <dgm:pt modelId="{51F1FD3D-B6EC-4124-B2F0-C503810764CD}" type="pres">
      <dgm:prSet presAssocID="{E08955EE-82FD-466E-BE97-1C11557CDDE3}" presName="parTx" presStyleLbl="alignNode1" presStyleIdx="0" presStyleCnt="4">
        <dgm:presLayoutVars>
          <dgm:chMax val="0"/>
          <dgm:chPref val="0"/>
          <dgm:bulletEnabled val="1"/>
        </dgm:presLayoutVars>
      </dgm:prSet>
      <dgm:spPr/>
    </dgm:pt>
    <dgm:pt modelId="{FE8857B4-C584-46A5-8716-55BE31F66EF3}" type="pres">
      <dgm:prSet presAssocID="{E08955EE-82FD-466E-BE97-1C11557CDDE3}" presName="desTx" presStyleLbl="alignAccFollowNode1" presStyleIdx="0" presStyleCnt="4">
        <dgm:presLayoutVars>
          <dgm:bulletEnabled val="1"/>
        </dgm:presLayoutVars>
      </dgm:prSet>
      <dgm:spPr/>
    </dgm:pt>
    <dgm:pt modelId="{AD927D2D-53A9-475E-812F-D1D7EF252F70}" type="pres">
      <dgm:prSet presAssocID="{BB12FBB1-2713-4308-8A77-F935381F5345}" presName="space" presStyleCnt="0"/>
      <dgm:spPr/>
    </dgm:pt>
    <dgm:pt modelId="{66984617-7A0B-4505-B8B7-935C19E470A7}" type="pres">
      <dgm:prSet presAssocID="{83BB5EAC-F6AB-47FE-AD96-B6941593A434}" presName="composite" presStyleCnt="0"/>
      <dgm:spPr/>
    </dgm:pt>
    <dgm:pt modelId="{53665177-7F8B-4D2F-9A2C-8AFA163DEB81}" type="pres">
      <dgm:prSet presAssocID="{83BB5EAC-F6AB-47FE-AD96-B6941593A434}" presName="parTx" presStyleLbl="alignNode1" presStyleIdx="1" presStyleCnt="4">
        <dgm:presLayoutVars>
          <dgm:chMax val="0"/>
          <dgm:chPref val="0"/>
          <dgm:bulletEnabled val="1"/>
        </dgm:presLayoutVars>
      </dgm:prSet>
      <dgm:spPr/>
    </dgm:pt>
    <dgm:pt modelId="{87D15809-A94A-4B0E-AFF0-041A1608B4F0}" type="pres">
      <dgm:prSet presAssocID="{83BB5EAC-F6AB-47FE-AD96-B6941593A434}" presName="desTx" presStyleLbl="alignAccFollowNode1" presStyleIdx="1" presStyleCnt="4">
        <dgm:presLayoutVars>
          <dgm:bulletEnabled val="1"/>
        </dgm:presLayoutVars>
      </dgm:prSet>
      <dgm:spPr/>
    </dgm:pt>
    <dgm:pt modelId="{016241DB-181C-47E6-94F1-53662E139A04}" type="pres">
      <dgm:prSet presAssocID="{4651F884-8A67-427A-964F-FB0B4627B837}" presName="space" presStyleCnt="0"/>
      <dgm:spPr/>
    </dgm:pt>
    <dgm:pt modelId="{5603D265-3086-41B8-B16A-B72956DCF274}" type="pres">
      <dgm:prSet presAssocID="{6EAD7B94-0957-4FBB-91AB-DAF3622D0B4A}" presName="composite" presStyleCnt="0"/>
      <dgm:spPr/>
    </dgm:pt>
    <dgm:pt modelId="{A70B83B8-85CE-4C72-9E74-12A7D486BEE1}" type="pres">
      <dgm:prSet presAssocID="{6EAD7B94-0957-4FBB-91AB-DAF3622D0B4A}" presName="parTx" presStyleLbl="alignNode1" presStyleIdx="2" presStyleCnt="4">
        <dgm:presLayoutVars>
          <dgm:chMax val="0"/>
          <dgm:chPref val="0"/>
          <dgm:bulletEnabled val="1"/>
        </dgm:presLayoutVars>
      </dgm:prSet>
      <dgm:spPr/>
    </dgm:pt>
    <dgm:pt modelId="{157D4FD8-75E4-4CA1-AB85-EA519F382059}" type="pres">
      <dgm:prSet presAssocID="{6EAD7B94-0957-4FBB-91AB-DAF3622D0B4A}" presName="desTx" presStyleLbl="alignAccFollowNode1" presStyleIdx="2" presStyleCnt="4">
        <dgm:presLayoutVars>
          <dgm:bulletEnabled val="1"/>
        </dgm:presLayoutVars>
      </dgm:prSet>
      <dgm:spPr/>
    </dgm:pt>
    <dgm:pt modelId="{F8CA288E-7D40-41B6-A7E2-B30C56743F96}" type="pres">
      <dgm:prSet presAssocID="{8EEF18A7-B83E-4043-B260-BD77F53B893F}" presName="space" presStyleCnt="0"/>
      <dgm:spPr/>
    </dgm:pt>
    <dgm:pt modelId="{B30D2D0D-0C50-41A5-97B8-3EA2B6396193}" type="pres">
      <dgm:prSet presAssocID="{96AFA23B-04EA-442F-81A0-E3C6D9747A7C}" presName="composite" presStyleCnt="0"/>
      <dgm:spPr/>
    </dgm:pt>
    <dgm:pt modelId="{688DED86-D342-4697-8486-904C432D7078}" type="pres">
      <dgm:prSet presAssocID="{96AFA23B-04EA-442F-81A0-E3C6D9747A7C}" presName="parTx" presStyleLbl="alignNode1" presStyleIdx="3" presStyleCnt="4">
        <dgm:presLayoutVars>
          <dgm:chMax val="0"/>
          <dgm:chPref val="0"/>
          <dgm:bulletEnabled val="1"/>
        </dgm:presLayoutVars>
      </dgm:prSet>
      <dgm:spPr/>
    </dgm:pt>
    <dgm:pt modelId="{58E76975-AAB0-407E-80B4-5A91DBD1F5C7}" type="pres">
      <dgm:prSet presAssocID="{96AFA23B-04EA-442F-81A0-E3C6D9747A7C}" presName="desTx" presStyleLbl="alignAccFollowNode1" presStyleIdx="3" presStyleCnt="4">
        <dgm:presLayoutVars>
          <dgm:bulletEnabled val="1"/>
        </dgm:presLayoutVars>
      </dgm:prSet>
      <dgm:spPr/>
    </dgm:pt>
  </dgm:ptLst>
  <dgm:cxnLst>
    <dgm:cxn modelId="{BEB59A0E-DB28-43CC-846B-3770887F0964}" type="presOf" srcId="{6EAD7B94-0957-4FBB-91AB-DAF3622D0B4A}" destId="{A70B83B8-85CE-4C72-9E74-12A7D486BEE1}" srcOrd="0" destOrd="0" presId="urn:microsoft.com/office/officeart/2005/8/layout/hList1"/>
    <dgm:cxn modelId="{7DFD9612-8B53-4C20-9770-4263C7F38708}" srcId="{96AFA23B-04EA-442F-81A0-E3C6D9747A7C}" destId="{E0179BE6-23CF-4AE5-93B6-E7C15B6D1D69}" srcOrd="1" destOrd="0" parTransId="{DEED8EB1-A770-48D6-8E04-66AE17B2F6E8}" sibTransId="{7510BF62-1093-46A0-B37C-7D7E5DF19B7D}"/>
    <dgm:cxn modelId="{45068414-EFD1-4CFB-81D2-2F47112AE82C}" srcId="{96AFA23B-04EA-442F-81A0-E3C6D9747A7C}" destId="{F9D07C7C-7A07-4A3B-9AF6-5923AC45F5F5}" srcOrd="0" destOrd="0" parTransId="{86AA8297-69F8-4601-AE48-A9E8859A63A0}" sibTransId="{A8050287-54EC-4506-925C-86F56FDDFE97}"/>
    <dgm:cxn modelId="{8E2CD919-B3D6-496D-AE7C-733121E2B94E}" type="presOf" srcId="{C3374DF1-6AF8-482E-A679-AB7EC4CA3F18}" destId="{87D15809-A94A-4B0E-AFF0-041A1608B4F0}" srcOrd="0" destOrd="0" presId="urn:microsoft.com/office/officeart/2005/8/layout/hList1"/>
    <dgm:cxn modelId="{9AF0E339-01FB-40F5-8F82-B2E6022B8516}" srcId="{E08955EE-82FD-466E-BE97-1C11557CDDE3}" destId="{AE706F0F-9B4E-425C-83C7-A7B795A00BC0}" srcOrd="2" destOrd="0" parTransId="{93955E71-D2A0-4DEE-8855-0A3A1B9B41E6}" sibTransId="{7516C9DB-4390-4BDC-9782-F55E8D999D97}"/>
    <dgm:cxn modelId="{9B59603A-19E4-4836-A398-09EBBF9BD63F}" type="presOf" srcId="{F41B02BB-E3AC-4818-B619-45587B0DE657}" destId="{FE8857B4-C584-46A5-8716-55BE31F66EF3}" srcOrd="0" destOrd="0" presId="urn:microsoft.com/office/officeart/2005/8/layout/hList1"/>
    <dgm:cxn modelId="{AC81DF3D-C6C3-44E3-9DE0-7B63BFE7E351}" srcId="{6EAD7B94-0957-4FBB-91AB-DAF3622D0B4A}" destId="{6A78E87A-62CE-4551-A3D2-DD74B0EA905E}" srcOrd="1" destOrd="0" parTransId="{4306F25F-06B1-431E-9291-F98691003FAC}" sibTransId="{7AEDD654-CE41-4B33-AD9C-F27D913EEF2B}"/>
    <dgm:cxn modelId="{1C96EB5B-A975-4C3D-9C79-ED2633AA0D5D}" type="presOf" srcId="{F9D07C7C-7A07-4A3B-9AF6-5923AC45F5F5}" destId="{58E76975-AAB0-407E-80B4-5A91DBD1F5C7}" srcOrd="0" destOrd="0" presId="urn:microsoft.com/office/officeart/2005/8/layout/hList1"/>
    <dgm:cxn modelId="{60953965-7C01-4A46-9110-972C14BCF122}" type="presOf" srcId="{83BB5EAC-F6AB-47FE-AD96-B6941593A434}" destId="{53665177-7F8B-4D2F-9A2C-8AFA163DEB81}" srcOrd="0" destOrd="0" presId="urn:microsoft.com/office/officeart/2005/8/layout/hList1"/>
    <dgm:cxn modelId="{F7493C46-8552-4FC4-BF0B-4ED7FB74D6F8}" type="presOf" srcId="{E0179BE6-23CF-4AE5-93B6-E7C15B6D1D69}" destId="{58E76975-AAB0-407E-80B4-5A91DBD1F5C7}" srcOrd="0" destOrd="1" presId="urn:microsoft.com/office/officeart/2005/8/layout/hList1"/>
    <dgm:cxn modelId="{98791647-2EB2-47E1-9FE3-D0BF7EF8C74C}" type="presOf" srcId="{CECF7E15-0EEC-4F37-8060-D956E2F38BE3}" destId="{157D4FD8-75E4-4CA1-AB85-EA519F382059}" srcOrd="0" destOrd="0" presId="urn:microsoft.com/office/officeart/2005/8/layout/hList1"/>
    <dgm:cxn modelId="{B9CCC74C-D3F0-4510-B53A-166C92E5A2E5}" type="presOf" srcId="{E29E0C53-D0F0-4E6C-B58B-02F417E07601}" destId="{FE8857B4-C584-46A5-8716-55BE31F66EF3}" srcOrd="0" destOrd="1" presId="urn:microsoft.com/office/officeart/2005/8/layout/hList1"/>
    <dgm:cxn modelId="{42DD754E-CB33-4657-94F0-414370FE73C7}" type="presOf" srcId="{AE706F0F-9B4E-425C-83C7-A7B795A00BC0}" destId="{FE8857B4-C584-46A5-8716-55BE31F66EF3}" srcOrd="0" destOrd="2" presId="urn:microsoft.com/office/officeart/2005/8/layout/hList1"/>
    <dgm:cxn modelId="{86BE9752-D8EE-4425-BED6-B4E8CA5C8340}" srcId="{83BB5EAC-F6AB-47FE-AD96-B6941593A434}" destId="{39C0727E-B89C-492F-8011-12F3A5210E52}" srcOrd="1" destOrd="0" parTransId="{6EE047D5-66FE-4063-BBB3-7F917956EBEC}" sibTransId="{290264E0-AC39-47B5-AAC7-E13C62240499}"/>
    <dgm:cxn modelId="{591AF358-2561-4390-9EBA-B1AFA564A728}" type="presOf" srcId="{E08955EE-82FD-466E-BE97-1C11557CDDE3}" destId="{51F1FD3D-B6EC-4124-B2F0-C503810764CD}" srcOrd="0" destOrd="0" presId="urn:microsoft.com/office/officeart/2005/8/layout/hList1"/>
    <dgm:cxn modelId="{D43F2385-302D-4276-A3F7-D640EB342AE6}" srcId="{E08955EE-82FD-466E-BE97-1C11557CDDE3}" destId="{E29E0C53-D0F0-4E6C-B58B-02F417E07601}" srcOrd="1" destOrd="0" parTransId="{F8D6FCB5-4700-4D0A-AFE3-17F635E9DAED}" sibTransId="{36236F40-B4BF-42F4-B49B-0CC60E53057E}"/>
    <dgm:cxn modelId="{2409CD89-E147-4BCB-A765-9C04AA7B4469}" type="presOf" srcId="{39C0727E-B89C-492F-8011-12F3A5210E52}" destId="{87D15809-A94A-4B0E-AFF0-041A1608B4F0}" srcOrd="0" destOrd="1" presId="urn:microsoft.com/office/officeart/2005/8/layout/hList1"/>
    <dgm:cxn modelId="{823BAF8C-36F3-455D-82EF-76517F4EEE80}" srcId="{F52DDF74-48F8-412F-B627-E051F344349A}" destId="{96AFA23B-04EA-442F-81A0-E3C6D9747A7C}" srcOrd="3" destOrd="0" parTransId="{7F53F306-37F5-48AC-A7BC-FAB855CAE46A}" sibTransId="{15D49EFB-C4D0-4D5D-8EC1-C9637B85D063}"/>
    <dgm:cxn modelId="{9311158E-E701-4003-A3CB-BEA5C39CEA4B}" type="presOf" srcId="{F52DDF74-48F8-412F-B627-E051F344349A}" destId="{C19AA46E-8917-4C76-BC76-B5621A3848D4}" srcOrd="0" destOrd="0" presId="urn:microsoft.com/office/officeart/2005/8/layout/hList1"/>
    <dgm:cxn modelId="{6C4EE193-03E5-4043-872B-E8D875377952}" srcId="{83BB5EAC-F6AB-47FE-AD96-B6941593A434}" destId="{C3374DF1-6AF8-482E-A679-AB7EC4CA3F18}" srcOrd="0" destOrd="0" parTransId="{DCA026D8-8C4F-44DC-81CF-96F5E1946C23}" sibTransId="{F75B2320-F5B7-4C7C-8D48-1054ADC1B4EE}"/>
    <dgm:cxn modelId="{89BCE193-A0A0-41EA-86CA-61D0B3713407}" type="presOf" srcId="{96AFA23B-04EA-442F-81A0-E3C6D9747A7C}" destId="{688DED86-D342-4697-8486-904C432D7078}" srcOrd="0" destOrd="0" presId="urn:microsoft.com/office/officeart/2005/8/layout/hList1"/>
    <dgm:cxn modelId="{5F9E3FA9-690B-46B5-A1BE-90E46870023F}" srcId="{F52DDF74-48F8-412F-B627-E051F344349A}" destId="{6EAD7B94-0957-4FBB-91AB-DAF3622D0B4A}" srcOrd="2" destOrd="0" parTransId="{8AAB9D53-3F75-407C-8129-79DE341F9E0F}" sibTransId="{8EEF18A7-B83E-4043-B260-BD77F53B893F}"/>
    <dgm:cxn modelId="{16489FA9-D961-4796-A312-DD922061896F}" srcId="{83BB5EAC-F6AB-47FE-AD96-B6941593A434}" destId="{ED7406FF-5E33-42AD-A894-C6ECE88F2170}" srcOrd="2" destOrd="0" parTransId="{42202211-4468-4CC2-B5A5-7F42760ED45B}" sibTransId="{B7C07FE3-6C36-4A32-81E8-23AEF3E4F9E1}"/>
    <dgm:cxn modelId="{6C6C21AD-DE2E-4D77-A327-A0CAC01E388B}" srcId="{E08955EE-82FD-466E-BE97-1C11557CDDE3}" destId="{F41B02BB-E3AC-4818-B619-45587B0DE657}" srcOrd="0" destOrd="0" parTransId="{8C1E8B97-873B-4A5D-A43E-46E4D713328B}" sibTransId="{92488FA1-B544-4D32-A3CA-B49F11035945}"/>
    <dgm:cxn modelId="{533590AF-A655-4D3D-A6DC-BF175B24475D}" srcId="{F52DDF74-48F8-412F-B627-E051F344349A}" destId="{E08955EE-82FD-466E-BE97-1C11557CDDE3}" srcOrd="0" destOrd="0" parTransId="{E7924211-88A1-494F-872A-BA2F864CE0BB}" sibTransId="{BB12FBB1-2713-4308-8A77-F935381F5345}"/>
    <dgm:cxn modelId="{5008ECED-9FEB-40E9-B305-80F4BB32BE14}" srcId="{6EAD7B94-0957-4FBB-91AB-DAF3622D0B4A}" destId="{CECF7E15-0EEC-4F37-8060-D956E2F38BE3}" srcOrd="0" destOrd="0" parTransId="{6260613B-3520-4185-A492-BCFD333C5D0A}" sibTransId="{F4A64CC0-5A69-4F30-A2FD-3F9291148635}"/>
    <dgm:cxn modelId="{DC4187EE-E20D-45F4-A362-E7ADDBA1CAD9}" srcId="{F52DDF74-48F8-412F-B627-E051F344349A}" destId="{83BB5EAC-F6AB-47FE-AD96-B6941593A434}" srcOrd="1" destOrd="0" parTransId="{151D976B-8C65-452B-9324-6BCBDA878BC7}" sibTransId="{4651F884-8A67-427A-964F-FB0B4627B837}"/>
    <dgm:cxn modelId="{D26A2DF0-0FD7-4CD0-8736-72A01A46C10F}" type="presOf" srcId="{ED7406FF-5E33-42AD-A894-C6ECE88F2170}" destId="{87D15809-A94A-4B0E-AFF0-041A1608B4F0}" srcOrd="0" destOrd="2" presId="urn:microsoft.com/office/officeart/2005/8/layout/hList1"/>
    <dgm:cxn modelId="{CFCEE5F1-F380-4782-87AB-9D9F97E5DAC2}" type="presOf" srcId="{6A78E87A-62CE-4551-A3D2-DD74B0EA905E}" destId="{157D4FD8-75E4-4CA1-AB85-EA519F382059}" srcOrd="0" destOrd="1" presId="urn:microsoft.com/office/officeart/2005/8/layout/hList1"/>
    <dgm:cxn modelId="{F8B2AAFB-2B52-445A-8772-1BEFFE0E006C}" type="presParOf" srcId="{C19AA46E-8917-4C76-BC76-B5621A3848D4}" destId="{17463D89-A1CE-4F3C-8D61-F4D91C31F5CD}" srcOrd="0" destOrd="0" presId="urn:microsoft.com/office/officeart/2005/8/layout/hList1"/>
    <dgm:cxn modelId="{3C869BD3-857A-471F-B518-F27C6FB25393}" type="presParOf" srcId="{17463D89-A1CE-4F3C-8D61-F4D91C31F5CD}" destId="{51F1FD3D-B6EC-4124-B2F0-C503810764CD}" srcOrd="0" destOrd="0" presId="urn:microsoft.com/office/officeart/2005/8/layout/hList1"/>
    <dgm:cxn modelId="{9B07B5D4-2C6E-47A9-A4B6-17DE3E17198E}" type="presParOf" srcId="{17463D89-A1CE-4F3C-8D61-F4D91C31F5CD}" destId="{FE8857B4-C584-46A5-8716-55BE31F66EF3}" srcOrd="1" destOrd="0" presId="urn:microsoft.com/office/officeart/2005/8/layout/hList1"/>
    <dgm:cxn modelId="{58B92AF7-E5D9-437C-8645-27ABD2EE32C3}" type="presParOf" srcId="{C19AA46E-8917-4C76-BC76-B5621A3848D4}" destId="{AD927D2D-53A9-475E-812F-D1D7EF252F70}" srcOrd="1" destOrd="0" presId="urn:microsoft.com/office/officeart/2005/8/layout/hList1"/>
    <dgm:cxn modelId="{AF88C8B0-8400-40CC-BB4A-B4BB8AA72CF9}" type="presParOf" srcId="{C19AA46E-8917-4C76-BC76-B5621A3848D4}" destId="{66984617-7A0B-4505-B8B7-935C19E470A7}" srcOrd="2" destOrd="0" presId="urn:microsoft.com/office/officeart/2005/8/layout/hList1"/>
    <dgm:cxn modelId="{09AF5D2C-A9B8-4E25-8FF2-B96FE137C697}" type="presParOf" srcId="{66984617-7A0B-4505-B8B7-935C19E470A7}" destId="{53665177-7F8B-4D2F-9A2C-8AFA163DEB81}" srcOrd="0" destOrd="0" presId="urn:microsoft.com/office/officeart/2005/8/layout/hList1"/>
    <dgm:cxn modelId="{F1A8E2EB-2C6D-4B99-BBE4-85023B9A3A0D}" type="presParOf" srcId="{66984617-7A0B-4505-B8B7-935C19E470A7}" destId="{87D15809-A94A-4B0E-AFF0-041A1608B4F0}" srcOrd="1" destOrd="0" presId="urn:microsoft.com/office/officeart/2005/8/layout/hList1"/>
    <dgm:cxn modelId="{6899FF4B-3ADC-40A3-9B59-288270DF0584}" type="presParOf" srcId="{C19AA46E-8917-4C76-BC76-B5621A3848D4}" destId="{016241DB-181C-47E6-94F1-53662E139A04}" srcOrd="3" destOrd="0" presId="urn:microsoft.com/office/officeart/2005/8/layout/hList1"/>
    <dgm:cxn modelId="{A3AE5F00-C203-463A-8A64-248FA39E3934}" type="presParOf" srcId="{C19AA46E-8917-4C76-BC76-B5621A3848D4}" destId="{5603D265-3086-41B8-B16A-B72956DCF274}" srcOrd="4" destOrd="0" presId="urn:microsoft.com/office/officeart/2005/8/layout/hList1"/>
    <dgm:cxn modelId="{4391BE22-31AB-4E99-8C89-95BABFAAD79A}" type="presParOf" srcId="{5603D265-3086-41B8-B16A-B72956DCF274}" destId="{A70B83B8-85CE-4C72-9E74-12A7D486BEE1}" srcOrd="0" destOrd="0" presId="urn:microsoft.com/office/officeart/2005/8/layout/hList1"/>
    <dgm:cxn modelId="{F731A0CF-BE05-40B5-9FD9-DB59B6C3600D}" type="presParOf" srcId="{5603D265-3086-41B8-B16A-B72956DCF274}" destId="{157D4FD8-75E4-4CA1-AB85-EA519F382059}" srcOrd="1" destOrd="0" presId="urn:microsoft.com/office/officeart/2005/8/layout/hList1"/>
    <dgm:cxn modelId="{720B3E11-D901-43A4-93F3-A02C1A0E0033}" type="presParOf" srcId="{C19AA46E-8917-4C76-BC76-B5621A3848D4}" destId="{F8CA288E-7D40-41B6-A7E2-B30C56743F96}" srcOrd="5" destOrd="0" presId="urn:microsoft.com/office/officeart/2005/8/layout/hList1"/>
    <dgm:cxn modelId="{0CA6089A-FF0B-4FEC-9CFF-588B883E1A75}" type="presParOf" srcId="{C19AA46E-8917-4C76-BC76-B5621A3848D4}" destId="{B30D2D0D-0C50-41A5-97B8-3EA2B6396193}" srcOrd="6" destOrd="0" presId="urn:microsoft.com/office/officeart/2005/8/layout/hList1"/>
    <dgm:cxn modelId="{201FBF42-ED08-415A-B33D-19599B262A92}" type="presParOf" srcId="{B30D2D0D-0C50-41A5-97B8-3EA2B6396193}" destId="{688DED86-D342-4697-8486-904C432D7078}" srcOrd="0" destOrd="0" presId="urn:microsoft.com/office/officeart/2005/8/layout/hList1"/>
    <dgm:cxn modelId="{6131BEA1-0788-43CD-8593-832DC8125976}" type="presParOf" srcId="{B30D2D0D-0C50-41A5-97B8-3EA2B6396193}" destId="{58E76975-AAB0-407E-80B4-5A91DBD1F5C7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F52DDF74-48F8-412F-B627-E051F344349A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E08955EE-82FD-466E-BE97-1C11557CDDE3}">
      <dgm:prSet phldrT="[Text]"/>
      <dgm:spPr/>
      <dgm:t>
        <a:bodyPr/>
        <a:lstStyle/>
        <a:p>
          <a:r>
            <a:rPr lang="fr-FR" dirty="0" err="1"/>
            <a:t>Random</a:t>
          </a:r>
          <a:r>
            <a:rPr lang="fr-FR" dirty="0"/>
            <a:t> Forest</a:t>
          </a:r>
        </a:p>
      </dgm:t>
    </dgm:pt>
    <dgm:pt modelId="{E7924211-88A1-494F-872A-BA2F864CE0BB}" type="parTrans" cxnId="{533590AF-A655-4D3D-A6DC-BF175B24475D}">
      <dgm:prSet/>
      <dgm:spPr/>
      <dgm:t>
        <a:bodyPr/>
        <a:lstStyle/>
        <a:p>
          <a:endParaRPr lang="fr-FR"/>
        </a:p>
      </dgm:t>
    </dgm:pt>
    <dgm:pt modelId="{BB12FBB1-2713-4308-8A77-F935381F5345}" type="sibTrans" cxnId="{533590AF-A655-4D3D-A6DC-BF175B24475D}">
      <dgm:prSet/>
      <dgm:spPr/>
      <dgm:t>
        <a:bodyPr/>
        <a:lstStyle/>
        <a:p>
          <a:endParaRPr lang="fr-FR"/>
        </a:p>
      </dgm:t>
    </dgm:pt>
    <dgm:pt modelId="{F41B02BB-E3AC-4818-B619-45587B0DE657}">
      <dgm:prSet phldrT="[Text]"/>
      <dgm:spPr/>
      <dgm:t>
        <a:bodyPr/>
        <a:lstStyle/>
        <a:p>
          <a:r>
            <a:rPr lang="fr-FR" dirty="0"/>
            <a:t>Combinaison d’arbres de décision</a:t>
          </a:r>
        </a:p>
      </dgm:t>
    </dgm:pt>
    <dgm:pt modelId="{8C1E8B97-873B-4A5D-A43E-46E4D713328B}" type="parTrans" cxnId="{6C6C21AD-DE2E-4D77-A327-A0CAC01E388B}">
      <dgm:prSet/>
      <dgm:spPr/>
      <dgm:t>
        <a:bodyPr/>
        <a:lstStyle/>
        <a:p>
          <a:endParaRPr lang="fr-FR"/>
        </a:p>
      </dgm:t>
    </dgm:pt>
    <dgm:pt modelId="{92488FA1-B544-4D32-A3CA-B49F11035945}" type="sibTrans" cxnId="{6C6C21AD-DE2E-4D77-A327-A0CAC01E388B}">
      <dgm:prSet/>
      <dgm:spPr/>
      <dgm:t>
        <a:bodyPr/>
        <a:lstStyle/>
        <a:p>
          <a:endParaRPr lang="fr-FR"/>
        </a:p>
      </dgm:t>
    </dgm:pt>
    <dgm:pt modelId="{E29E0C53-D0F0-4E6C-B58B-02F417E07601}">
      <dgm:prSet phldrT="[Text]"/>
      <dgm:spPr/>
      <dgm:t>
        <a:bodyPr/>
        <a:lstStyle/>
        <a:p>
          <a:r>
            <a:rPr lang="fr-FR" dirty="0"/>
            <a:t>Hyperparamètres : nombre d’arbres utilisés et profondeur de ces arbres</a:t>
          </a:r>
        </a:p>
      </dgm:t>
    </dgm:pt>
    <dgm:pt modelId="{F8D6FCB5-4700-4D0A-AFE3-17F635E9DAED}" type="parTrans" cxnId="{D43F2385-302D-4276-A3F7-D640EB342AE6}">
      <dgm:prSet/>
      <dgm:spPr/>
      <dgm:t>
        <a:bodyPr/>
        <a:lstStyle/>
        <a:p>
          <a:endParaRPr lang="fr-FR"/>
        </a:p>
      </dgm:t>
    </dgm:pt>
    <dgm:pt modelId="{36236F40-B4BF-42F4-B49B-0CC60E53057E}" type="sibTrans" cxnId="{D43F2385-302D-4276-A3F7-D640EB342AE6}">
      <dgm:prSet/>
      <dgm:spPr/>
      <dgm:t>
        <a:bodyPr/>
        <a:lstStyle/>
        <a:p>
          <a:endParaRPr lang="fr-FR"/>
        </a:p>
      </dgm:t>
    </dgm:pt>
    <dgm:pt modelId="{83BB5EAC-F6AB-47FE-AD96-B6941593A434}">
      <dgm:prSet phldrT="[Text]"/>
      <dgm:spPr/>
      <dgm:t>
        <a:bodyPr/>
        <a:lstStyle/>
        <a:p>
          <a:r>
            <a:rPr lang="fr-FR" dirty="0"/>
            <a:t>MLP(Multi-Layer Perceptron </a:t>
          </a:r>
          <a:r>
            <a:rPr lang="fr-FR" dirty="0" err="1"/>
            <a:t>regressor</a:t>
          </a:r>
          <a:r>
            <a:rPr lang="fr-FR" dirty="0"/>
            <a:t>)</a:t>
          </a:r>
        </a:p>
      </dgm:t>
    </dgm:pt>
    <dgm:pt modelId="{151D976B-8C65-452B-9324-6BCBDA878BC7}" type="parTrans" cxnId="{DC4187EE-E20D-45F4-A362-E7ADDBA1CAD9}">
      <dgm:prSet/>
      <dgm:spPr/>
      <dgm:t>
        <a:bodyPr/>
        <a:lstStyle/>
        <a:p>
          <a:endParaRPr lang="fr-FR"/>
        </a:p>
      </dgm:t>
    </dgm:pt>
    <dgm:pt modelId="{4651F884-8A67-427A-964F-FB0B4627B837}" type="sibTrans" cxnId="{DC4187EE-E20D-45F4-A362-E7ADDBA1CAD9}">
      <dgm:prSet/>
      <dgm:spPr/>
      <dgm:t>
        <a:bodyPr/>
        <a:lstStyle/>
        <a:p>
          <a:endParaRPr lang="fr-FR"/>
        </a:p>
      </dgm:t>
    </dgm:pt>
    <dgm:pt modelId="{C3374DF1-6AF8-482E-A679-AB7EC4CA3F18}">
      <dgm:prSet phldrT="[Text]"/>
      <dgm:spPr/>
      <dgm:t>
        <a:bodyPr/>
        <a:lstStyle/>
        <a:p>
          <a:r>
            <a:rPr lang="fr-FR" dirty="0"/>
            <a:t>Réseau de neurones à propagation avant, avec des couches de neurones</a:t>
          </a:r>
        </a:p>
      </dgm:t>
    </dgm:pt>
    <dgm:pt modelId="{DCA026D8-8C4F-44DC-81CF-96F5E1946C23}" type="parTrans" cxnId="{6C4EE193-03E5-4043-872B-E8D875377952}">
      <dgm:prSet/>
      <dgm:spPr/>
      <dgm:t>
        <a:bodyPr/>
        <a:lstStyle/>
        <a:p>
          <a:endParaRPr lang="fr-FR"/>
        </a:p>
      </dgm:t>
    </dgm:pt>
    <dgm:pt modelId="{F75B2320-F5B7-4C7C-8D48-1054ADC1B4EE}" type="sibTrans" cxnId="{6C4EE193-03E5-4043-872B-E8D875377952}">
      <dgm:prSet/>
      <dgm:spPr/>
      <dgm:t>
        <a:bodyPr/>
        <a:lstStyle/>
        <a:p>
          <a:endParaRPr lang="fr-FR"/>
        </a:p>
      </dgm:t>
    </dgm:pt>
    <dgm:pt modelId="{39C0727E-B89C-492F-8011-12F3A5210E52}">
      <dgm:prSet phldrT="[Text]"/>
      <dgm:spPr/>
      <dgm:t>
        <a:bodyPr/>
        <a:lstStyle/>
        <a:p>
          <a:r>
            <a:rPr lang="fr-FR" dirty="0"/>
            <a:t>Autre hyperparamètre : alpha (force de régularisation)</a:t>
          </a:r>
        </a:p>
      </dgm:t>
    </dgm:pt>
    <dgm:pt modelId="{6EE047D5-66FE-4063-BBB3-7F917956EBEC}" type="parTrans" cxnId="{86BE9752-D8EE-4425-BED6-B4E8CA5C8340}">
      <dgm:prSet/>
      <dgm:spPr/>
      <dgm:t>
        <a:bodyPr/>
        <a:lstStyle/>
        <a:p>
          <a:endParaRPr lang="fr-FR"/>
        </a:p>
      </dgm:t>
    </dgm:pt>
    <dgm:pt modelId="{290264E0-AC39-47B5-AAC7-E13C62240499}" type="sibTrans" cxnId="{86BE9752-D8EE-4425-BED6-B4E8CA5C8340}">
      <dgm:prSet/>
      <dgm:spPr/>
      <dgm:t>
        <a:bodyPr/>
        <a:lstStyle/>
        <a:p>
          <a:endParaRPr lang="fr-FR"/>
        </a:p>
      </dgm:t>
    </dgm:pt>
    <dgm:pt modelId="{6EAD7B94-0957-4FBB-91AB-DAF3622D0B4A}">
      <dgm:prSet phldrT="[Text]"/>
      <dgm:spPr/>
      <dgm:t>
        <a:bodyPr/>
        <a:lstStyle/>
        <a:p>
          <a:r>
            <a:rPr lang="fr-FR" dirty="0"/>
            <a:t>SVR (Epsilon-Support </a:t>
          </a:r>
          <a:r>
            <a:rPr lang="fr-FR" dirty="0" err="1"/>
            <a:t>Vector</a:t>
          </a:r>
          <a:r>
            <a:rPr lang="fr-FR" dirty="0"/>
            <a:t> </a:t>
          </a:r>
          <a:r>
            <a:rPr lang="fr-FR" dirty="0" err="1"/>
            <a:t>Regression</a:t>
          </a:r>
          <a:r>
            <a:rPr lang="fr-FR" dirty="0"/>
            <a:t>)</a:t>
          </a:r>
        </a:p>
      </dgm:t>
    </dgm:pt>
    <dgm:pt modelId="{8AAB9D53-3F75-407C-8129-79DE341F9E0F}" type="parTrans" cxnId="{5F9E3FA9-690B-46B5-A1BE-90E46870023F}">
      <dgm:prSet/>
      <dgm:spPr/>
      <dgm:t>
        <a:bodyPr/>
        <a:lstStyle/>
        <a:p>
          <a:endParaRPr lang="fr-FR"/>
        </a:p>
      </dgm:t>
    </dgm:pt>
    <dgm:pt modelId="{8EEF18A7-B83E-4043-B260-BD77F53B893F}" type="sibTrans" cxnId="{5F9E3FA9-690B-46B5-A1BE-90E46870023F}">
      <dgm:prSet/>
      <dgm:spPr/>
      <dgm:t>
        <a:bodyPr/>
        <a:lstStyle/>
        <a:p>
          <a:endParaRPr lang="fr-FR"/>
        </a:p>
      </dgm:t>
    </dgm:pt>
    <dgm:pt modelId="{CECF7E15-0EEC-4F37-8060-D956E2F38BE3}">
      <dgm:prSet phldrT="[Text]"/>
      <dgm:spPr/>
      <dgm:t>
        <a:bodyPr/>
        <a:lstStyle/>
        <a:p>
          <a:r>
            <a:rPr lang="fr-FR" dirty="0"/>
            <a:t>Calcul par rapport à une ligne d’erreur seuil</a:t>
          </a:r>
        </a:p>
      </dgm:t>
    </dgm:pt>
    <dgm:pt modelId="{6260613B-3520-4185-A492-BCFD333C5D0A}" type="parTrans" cxnId="{5008ECED-9FEB-40E9-B305-80F4BB32BE14}">
      <dgm:prSet/>
      <dgm:spPr/>
      <dgm:t>
        <a:bodyPr/>
        <a:lstStyle/>
        <a:p>
          <a:endParaRPr lang="fr-FR"/>
        </a:p>
      </dgm:t>
    </dgm:pt>
    <dgm:pt modelId="{F4A64CC0-5A69-4F30-A2FD-3F9291148635}" type="sibTrans" cxnId="{5008ECED-9FEB-40E9-B305-80F4BB32BE14}">
      <dgm:prSet/>
      <dgm:spPr/>
      <dgm:t>
        <a:bodyPr/>
        <a:lstStyle/>
        <a:p>
          <a:endParaRPr lang="fr-FR"/>
        </a:p>
      </dgm:t>
    </dgm:pt>
    <dgm:pt modelId="{6A78E87A-62CE-4551-A3D2-DD74B0EA905E}">
      <dgm:prSet phldrT="[Text]"/>
      <dgm:spPr/>
      <dgm:t>
        <a:bodyPr/>
        <a:lstStyle/>
        <a:p>
          <a:r>
            <a:rPr lang="fr-FR" dirty="0"/>
            <a:t>Hyperparamètre : kernel (noyau de calcul)</a:t>
          </a:r>
        </a:p>
      </dgm:t>
    </dgm:pt>
    <dgm:pt modelId="{4306F25F-06B1-431E-9291-F98691003FAC}" type="parTrans" cxnId="{AC81DF3D-C6C3-44E3-9DE0-7B63BFE7E351}">
      <dgm:prSet/>
      <dgm:spPr/>
      <dgm:t>
        <a:bodyPr/>
        <a:lstStyle/>
        <a:p>
          <a:endParaRPr lang="fr-FR"/>
        </a:p>
      </dgm:t>
    </dgm:pt>
    <dgm:pt modelId="{7AEDD654-CE41-4B33-AD9C-F27D913EEF2B}" type="sibTrans" cxnId="{AC81DF3D-C6C3-44E3-9DE0-7B63BFE7E351}">
      <dgm:prSet/>
      <dgm:spPr/>
      <dgm:t>
        <a:bodyPr/>
        <a:lstStyle/>
        <a:p>
          <a:endParaRPr lang="fr-FR"/>
        </a:p>
      </dgm:t>
    </dgm:pt>
    <dgm:pt modelId="{96AFA23B-04EA-442F-81A0-E3C6D9747A7C}">
      <dgm:prSet/>
      <dgm:spPr/>
      <dgm:t>
        <a:bodyPr/>
        <a:lstStyle/>
        <a:p>
          <a:r>
            <a:rPr lang="fr-FR" dirty="0"/>
            <a:t>K-NN</a:t>
          </a:r>
        </a:p>
      </dgm:t>
    </dgm:pt>
    <dgm:pt modelId="{7F53F306-37F5-48AC-A7BC-FAB855CAE46A}" type="parTrans" cxnId="{823BAF8C-36F3-455D-82EF-76517F4EEE80}">
      <dgm:prSet/>
      <dgm:spPr/>
      <dgm:t>
        <a:bodyPr/>
        <a:lstStyle/>
        <a:p>
          <a:endParaRPr lang="fr-FR"/>
        </a:p>
      </dgm:t>
    </dgm:pt>
    <dgm:pt modelId="{15D49EFB-C4D0-4D5D-8EC1-C9637B85D063}" type="sibTrans" cxnId="{823BAF8C-36F3-455D-82EF-76517F4EEE80}">
      <dgm:prSet/>
      <dgm:spPr/>
      <dgm:t>
        <a:bodyPr/>
        <a:lstStyle/>
        <a:p>
          <a:endParaRPr lang="fr-FR"/>
        </a:p>
      </dgm:t>
    </dgm:pt>
    <dgm:pt modelId="{C10EDEB7-829A-4471-A8BB-6242B829AFA1}">
      <dgm:prSet custT="1"/>
      <dgm:spPr/>
      <dgm:t>
        <a:bodyPr/>
        <a:lstStyle/>
        <a:p>
          <a:r>
            <a:rPr lang="fr-FR" sz="1800" dirty="0"/>
            <a:t>Calcul par k données voisines les plus proches</a:t>
          </a:r>
        </a:p>
      </dgm:t>
    </dgm:pt>
    <dgm:pt modelId="{589417E8-FA1B-4A08-AE38-500ADEDBCD47}" type="parTrans" cxnId="{33AF2BC4-5208-4939-95FE-713CE32C267E}">
      <dgm:prSet/>
      <dgm:spPr/>
      <dgm:t>
        <a:bodyPr/>
        <a:lstStyle/>
        <a:p>
          <a:endParaRPr lang="fr-FR"/>
        </a:p>
      </dgm:t>
    </dgm:pt>
    <dgm:pt modelId="{0D618F84-13E6-4B50-BA6D-A5EACFB832D5}" type="sibTrans" cxnId="{33AF2BC4-5208-4939-95FE-713CE32C267E}">
      <dgm:prSet/>
      <dgm:spPr/>
      <dgm:t>
        <a:bodyPr/>
        <a:lstStyle/>
        <a:p>
          <a:endParaRPr lang="fr-FR"/>
        </a:p>
      </dgm:t>
    </dgm:pt>
    <dgm:pt modelId="{6B102E5F-2810-4307-AF48-18342875E92B}">
      <dgm:prSet custT="1"/>
      <dgm:spPr/>
      <dgm:t>
        <a:bodyPr/>
        <a:lstStyle/>
        <a:p>
          <a:r>
            <a:rPr lang="fr-FR" sz="1800" dirty="0"/>
            <a:t>Hyperparamètre modifié : nombre de voisins à sélectionner (ici [1,30])</a:t>
          </a:r>
        </a:p>
      </dgm:t>
    </dgm:pt>
    <dgm:pt modelId="{1D7832E0-9616-4DE1-BF6A-D29C65FE65D6}" type="parTrans" cxnId="{E4302A25-5789-44AA-A5C7-FFFE99BAAD04}">
      <dgm:prSet/>
      <dgm:spPr/>
      <dgm:t>
        <a:bodyPr/>
        <a:lstStyle/>
        <a:p>
          <a:endParaRPr lang="fr-FR"/>
        </a:p>
      </dgm:t>
    </dgm:pt>
    <dgm:pt modelId="{49A01AE7-E4DE-4AAA-A022-7461F5469485}" type="sibTrans" cxnId="{E4302A25-5789-44AA-A5C7-FFFE99BAAD04}">
      <dgm:prSet/>
      <dgm:spPr/>
      <dgm:t>
        <a:bodyPr/>
        <a:lstStyle/>
        <a:p>
          <a:endParaRPr lang="fr-FR"/>
        </a:p>
      </dgm:t>
    </dgm:pt>
    <dgm:pt modelId="{03ED908A-363C-44E4-8F06-0D3C4C65B4EB}">
      <dgm:prSet phldrT="[Text]"/>
      <dgm:spPr/>
      <dgm:t>
        <a:bodyPr/>
        <a:lstStyle/>
        <a:p>
          <a:r>
            <a:rPr lang="fr-FR" dirty="0"/>
            <a:t>Autres hyperparamètres : C (paramètre d’erreur) et gamma (coefficient du kernel)</a:t>
          </a:r>
        </a:p>
      </dgm:t>
    </dgm:pt>
    <dgm:pt modelId="{B37C2FEC-A305-402B-AAF3-ECD11DE0ACDB}" type="parTrans" cxnId="{862311A5-900F-484C-A9BE-12ED8EC45B4C}">
      <dgm:prSet/>
      <dgm:spPr/>
      <dgm:t>
        <a:bodyPr/>
        <a:lstStyle/>
        <a:p>
          <a:endParaRPr lang="fr-FR"/>
        </a:p>
      </dgm:t>
    </dgm:pt>
    <dgm:pt modelId="{485A11AA-B494-4329-AEFE-26A70E39BBDD}" type="sibTrans" cxnId="{862311A5-900F-484C-A9BE-12ED8EC45B4C}">
      <dgm:prSet/>
      <dgm:spPr/>
      <dgm:t>
        <a:bodyPr/>
        <a:lstStyle/>
        <a:p>
          <a:endParaRPr lang="fr-FR"/>
        </a:p>
      </dgm:t>
    </dgm:pt>
    <dgm:pt modelId="{3E3576F3-6805-45F2-BBBD-505C6833D433}">
      <dgm:prSet phldrT="[Text]"/>
      <dgm:spPr/>
      <dgm:t>
        <a:bodyPr/>
        <a:lstStyle/>
        <a:p>
          <a:r>
            <a:rPr lang="fr-FR" dirty="0"/>
            <a:t>Hyperparamètres : « </a:t>
          </a:r>
          <a:r>
            <a:rPr lang="fr-FR" dirty="0" err="1"/>
            <a:t>hidden_layer_sizes</a:t>
          </a:r>
          <a:r>
            <a:rPr lang="fr-FR" dirty="0"/>
            <a:t> » (nombre de couches et de neurones), « activation » (fonctions des couches) et « solver » (optimisation des poids)</a:t>
          </a:r>
        </a:p>
      </dgm:t>
    </dgm:pt>
    <dgm:pt modelId="{2BBD7FED-6B97-4708-83A2-16D5196FB9EF}" type="parTrans" cxnId="{E78BD7B3-60CF-4243-944B-5CA9D9BBB14E}">
      <dgm:prSet/>
      <dgm:spPr/>
      <dgm:t>
        <a:bodyPr/>
        <a:lstStyle/>
        <a:p>
          <a:endParaRPr lang="fr-FR"/>
        </a:p>
      </dgm:t>
    </dgm:pt>
    <dgm:pt modelId="{A8B626B1-1651-4092-98E6-B1DF226C7B5C}" type="sibTrans" cxnId="{E78BD7B3-60CF-4243-944B-5CA9D9BBB14E}">
      <dgm:prSet/>
      <dgm:spPr/>
      <dgm:t>
        <a:bodyPr/>
        <a:lstStyle/>
        <a:p>
          <a:endParaRPr lang="fr-FR"/>
        </a:p>
      </dgm:t>
    </dgm:pt>
    <dgm:pt modelId="{E5BABED1-27D3-408A-AD65-9E49E6BDB136}">
      <dgm:prSet phldrT="[Text]"/>
      <dgm:spPr/>
      <dgm:t>
        <a:bodyPr/>
        <a:lstStyle/>
        <a:p>
          <a:r>
            <a:rPr lang="fr-FR" dirty="0"/>
            <a:t>Autre hyperparamètre : </a:t>
          </a:r>
          <a:r>
            <a:rPr lang="fr-FR" dirty="0" err="1"/>
            <a:t>criterion</a:t>
          </a:r>
          <a:r>
            <a:rPr lang="fr-FR" dirty="0"/>
            <a:t> (fonction de mesure de la qualité des décisions prises dans les arbres)</a:t>
          </a:r>
        </a:p>
      </dgm:t>
    </dgm:pt>
    <dgm:pt modelId="{FFCCF749-9517-4839-BF2B-9FEEB761B761}" type="parTrans" cxnId="{4C4295F6-7B3E-43A1-9B17-518279A0DA34}">
      <dgm:prSet/>
      <dgm:spPr/>
      <dgm:t>
        <a:bodyPr/>
        <a:lstStyle/>
        <a:p>
          <a:endParaRPr lang="fr-FR"/>
        </a:p>
      </dgm:t>
    </dgm:pt>
    <dgm:pt modelId="{A1FAC094-D73A-483F-92D9-E236AF1A9EFB}" type="sibTrans" cxnId="{4C4295F6-7B3E-43A1-9B17-518279A0DA34}">
      <dgm:prSet/>
      <dgm:spPr/>
      <dgm:t>
        <a:bodyPr/>
        <a:lstStyle/>
        <a:p>
          <a:endParaRPr lang="fr-FR"/>
        </a:p>
      </dgm:t>
    </dgm:pt>
    <dgm:pt modelId="{C19AA46E-8917-4C76-BC76-B5621A3848D4}" type="pres">
      <dgm:prSet presAssocID="{F52DDF74-48F8-412F-B627-E051F344349A}" presName="Name0" presStyleCnt="0">
        <dgm:presLayoutVars>
          <dgm:dir val="rev"/>
          <dgm:animLvl val="lvl"/>
          <dgm:resizeHandles val="exact"/>
        </dgm:presLayoutVars>
      </dgm:prSet>
      <dgm:spPr/>
    </dgm:pt>
    <dgm:pt modelId="{17463D89-A1CE-4F3C-8D61-F4D91C31F5CD}" type="pres">
      <dgm:prSet presAssocID="{E08955EE-82FD-466E-BE97-1C11557CDDE3}" presName="composite" presStyleCnt="0"/>
      <dgm:spPr/>
    </dgm:pt>
    <dgm:pt modelId="{51F1FD3D-B6EC-4124-B2F0-C503810764CD}" type="pres">
      <dgm:prSet presAssocID="{E08955EE-82FD-466E-BE97-1C11557CDDE3}" presName="parTx" presStyleLbl="alignNode1" presStyleIdx="0" presStyleCnt="4">
        <dgm:presLayoutVars>
          <dgm:chMax val="0"/>
          <dgm:chPref val="0"/>
          <dgm:bulletEnabled val="1"/>
        </dgm:presLayoutVars>
      </dgm:prSet>
      <dgm:spPr/>
    </dgm:pt>
    <dgm:pt modelId="{FE8857B4-C584-46A5-8716-55BE31F66EF3}" type="pres">
      <dgm:prSet presAssocID="{E08955EE-82FD-466E-BE97-1C11557CDDE3}" presName="desTx" presStyleLbl="alignAccFollowNode1" presStyleIdx="0" presStyleCnt="4">
        <dgm:presLayoutVars>
          <dgm:bulletEnabled val="1"/>
        </dgm:presLayoutVars>
      </dgm:prSet>
      <dgm:spPr/>
    </dgm:pt>
    <dgm:pt modelId="{AD927D2D-53A9-475E-812F-D1D7EF252F70}" type="pres">
      <dgm:prSet presAssocID="{BB12FBB1-2713-4308-8A77-F935381F5345}" presName="space" presStyleCnt="0"/>
      <dgm:spPr/>
    </dgm:pt>
    <dgm:pt modelId="{66984617-7A0B-4505-B8B7-935C19E470A7}" type="pres">
      <dgm:prSet presAssocID="{83BB5EAC-F6AB-47FE-AD96-B6941593A434}" presName="composite" presStyleCnt="0"/>
      <dgm:spPr/>
    </dgm:pt>
    <dgm:pt modelId="{53665177-7F8B-4D2F-9A2C-8AFA163DEB81}" type="pres">
      <dgm:prSet presAssocID="{83BB5EAC-F6AB-47FE-AD96-B6941593A434}" presName="parTx" presStyleLbl="alignNode1" presStyleIdx="1" presStyleCnt="4">
        <dgm:presLayoutVars>
          <dgm:chMax val="0"/>
          <dgm:chPref val="0"/>
          <dgm:bulletEnabled val="1"/>
        </dgm:presLayoutVars>
      </dgm:prSet>
      <dgm:spPr/>
    </dgm:pt>
    <dgm:pt modelId="{87D15809-A94A-4B0E-AFF0-041A1608B4F0}" type="pres">
      <dgm:prSet presAssocID="{83BB5EAC-F6AB-47FE-AD96-B6941593A434}" presName="desTx" presStyleLbl="alignAccFollowNode1" presStyleIdx="1" presStyleCnt="4">
        <dgm:presLayoutVars>
          <dgm:bulletEnabled val="1"/>
        </dgm:presLayoutVars>
      </dgm:prSet>
      <dgm:spPr/>
    </dgm:pt>
    <dgm:pt modelId="{016241DB-181C-47E6-94F1-53662E139A04}" type="pres">
      <dgm:prSet presAssocID="{4651F884-8A67-427A-964F-FB0B4627B837}" presName="space" presStyleCnt="0"/>
      <dgm:spPr/>
    </dgm:pt>
    <dgm:pt modelId="{5603D265-3086-41B8-B16A-B72956DCF274}" type="pres">
      <dgm:prSet presAssocID="{6EAD7B94-0957-4FBB-91AB-DAF3622D0B4A}" presName="composite" presStyleCnt="0"/>
      <dgm:spPr/>
    </dgm:pt>
    <dgm:pt modelId="{A70B83B8-85CE-4C72-9E74-12A7D486BEE1}" type="pres">
      <dgm:prSet presAssocID="{6EAD7B94-0957-4FBB-91AB-DAF3622D0B4A}" presName="parTx" presStyleLbl="alignNode1" presStyleIdx="2" presStyleCnt="4">
        <dgm:presLayoutVars>
          <dgm:chMax val="0"/>
          <dgm:chPref val="0"/>
          <dgm:bulletEnabled val="1"/>
        </dgm:presLayoutVars>
      </dgm:prSet>
      <dgm:spPr/>
    </dgm:pt>
    <dgm:pt modelId="{157D4FD8-75E4-4CA1-AB85-EA519F382059}" type="pres">
      <dgm:prSet presAssocID="{6EAD7B94-0957-4FBB-91AB-DAF3622D0B4A}" presName="desTx" presStyleLbl="alignAccFollowNode1" presStyleIdx="2" presStyleCnt="4">
        <dgm:presLayoutVars>
          <dgm:bulletEnabled val="1"/>
        </dgm:presLayoutVars>
      </dgm:prSet>
      <dgm:spPr/>
    </dgm:pt>
    <dgm:pt modelId="{F8CA288E-7D40-41B6-A7E2-B30C56743F96}" type="pres">
      <dgm:prSet presAssocID="{8EEF18A7-B83E-4043-B260-BD77F53B893F}" presName="space" presStyleCnt="0"/>
      <dgm:spPr/>
    </dgm:pt>
    <dgm:pt modelId="{B30D2D0D-0C50-41A5-97B8-3EA2B6396193}" type="pres">
      <dgm:prSet presAssocID="{96AFA23B-04EA-442F-81A0-E3C6D9747A7C}" presName="composite" presStyleCnt="0"/>
      <dgm:spPr/>
    </dgm:pt>
    <dgm:pt modelId="{688DED86-D342-4697-8486-904C432D7078}" type="pres">
      <dgm:prSet presAssocID="{96AFA23B-04EA-442F-81A0-E3C6D9747A7C}" presName="parTx" presStyleLbl="alignNode1" presStyleIdx="3" presStyleCnt="4">
        <dgm:presLayoutVars>
          <dgm:chMax val="0"/>
          <dgm:chPref val="0"/>
          <dgm:bulletEnabled val="1"/>
        </dgm:presLayoutVars>
      </dgm:prSet>
      <dgm:spPr/>
    </dgm:pt>
    <dgm:pt modelId="{58E76975-AAB0-407E-80B4-5A91DBD1F5C7}" type="pres">
      <dgm:prSet presAssocID="{96AFA23B-04EA-442F-81A0-E3C6D9747A7C}" presName="desTx" presStyleLbl="alignAccFollowNode1" presStyleIdx="3" presStyleCnt="4">
        <dgm:presLayoutVars>
          <dgm:bulletEnabled val="1"/>
        </dgm:presLayoutVars>
      </dgm:prSet>
      <dgm:spPr/>
    </dgm:pt>
  </dgm:ptLst>
  <dgm:cxnLst>
    <dgm:cxn modelId="{BEB59A0E-DB28-43CC-846B-3770887F0964}" type="presOf" srcId="{6EAD7B94-0957-4FBB-91AB-DAF3622D0B4A}" destId="{A70B83B8-85CE-4C72-9E74-12A7D486BEE1}" srcOrd="0" destOrd="0" presId="urn:microsoft.com/office/officeart/2005/8/layout/hList1"/>
    <dgm:cxn modelId="{8E2CD919-B3D6-496D-AE7C-733121E2B94E}" type="presOf" srcId="{C3374DF1-6AF8-482E-A679-AB7EC4CA3F18}" destId="{87D15809-A94A-4B0E-AFF0-041A1608B4F0}" srcOrd="0" destOrd="0" presId="urn:microsoft.com/office/officeart/2005/8/layout/hList1"/>
    <dgm:cxn modelId="{E4302A25-5789-44AA-A5C7-FFFE99BAAD04}" srcId="{96AFA23B-04EA-442F-81A0-E3C6D9747A7C}" destId="{6B102E5F-2810-4307-AF48-18342875E92B}" srcOrd="1" destOrd="0" parTransId="{1D7832E0-9616-4DE1-BF6A-D29C65FE65D6}" sibTransId="{49A01AE7-E4DE-4AAA-A022-7461F5469485}"/>
    <dgm:cxn modelId="{0B139434-12FC-46B4-B9CA-FB1D986F6CBA}" type="presOf" srcId="{6B102E5F-2810-4307-AF48-18342875E92B}" destId="{58E76975-AAB0-407E-80B4-5A91DBD1F5C7}" srcOrd="0" destOrd="1" presId="urn:microsoft.com/office/officeart/2005/8/layout/hList1"/>
    <dgm:cxn modelId="{7E933B3A-4EC7-4955-AB6A-E59A31B7044E}" type="presOf" srcId="{C10EDEB7-829A-4471-A8BB-6242B829AFA1}" destId="{58E76975-AAB0-407E-80B4-5A91DBD1F5C7}" srcOrd="0" destOrd="0" presId="urn:microsoft.com/office/officeart/2005/8/layout/hList1"/>
    <dgm:cxn modelId="{9B59603A-19E4-4836-A398-09EBBF9BD63F}" type="presOf" srcId="{F41B02BB-E3AC-4818-B619-45587B0DE657}" destId="{FE8857B4-C584-46A5-8716-55BE31F66EF3}" srcOrd="0" destOrd="0" presId="urn:microsoft.com/office/officeart/2005/8/layout/hList1"/>
    <dgm:cxn modelId="{AC81DF3D-C6C3-44E3-9DE0-7B63BFE7E351}" srcId="{6EAD7B94-0957-4FBB-91AB-DAF3622D0B4A}" destId="{6A78E87A-62CE-4551-A3D2-DD74B0EA905E}" srcOrd="1" destOrd="0" parTransId="{4306F25F-06B1-431E-9291-F98691003FAC}" sibTransId="{7AEDD654-CE41-4B33-AD9C-F27D913EEF2B}"/>
    <dgm:cxn modelId="{0BF7BB5F-8864-4044-98AB-D671111DCCAB}" type="presOf" srcId="{E5BABED1-27D3-408A-AD65-9E49E6BDB136}" destId="{FE8857B4-C584-46A5-8716-55BE31F66EF3}" srcOrd="0" destOrd="2" presId="urn:microsoft.com/office/officeart/2005/8/layout/hList1"/>
    <dgm:cxn modelId="{60953965-7C01-4A46-9110-972C14BCF122}" type="presOf" srcId="{83BB5EAC-F6AB-47FE-AD96-B6941593A434}" destId="{53665177-7F8B-4D2F-9A2C-8AFA163DEB81}" srcOrd="0" destOrd="0" presId="urn:microsoft.com/office/officeart/2005/8/layout/hList1"/>
    <dgm:cxn modelId="{98791647-2EB2-47E1-9FE3-D0BF7EF8C74C}" type="presOf" srcId="{CECF7E15-0EEC-4F37-8060-D956E2F38BE3}" destId="{157D4FD8-75E4-4CA1-AB85-EA519F382059}" srcOrd="0" destOrd="0" presId="urn:microsoft.com/office/officeart/2005/8/layout/hList1"/>
    <dgm:cxn modelId="{B9CCC74C-D3F0-4510-B53A-166C92E5A2E5}" type="presOf" srcId="{E29E0C53-D0F0-4E6C-B58B-02F417E07601}" destId="{FE8857B4-C584-46A5-8716-55BE31F66EF3}" srcOrd="0" destOrd="1" presId="urn:microsoft.com/office/officeart/2005/8/layout/hList1"/>
    <dgm:cxn modelId="{86BE9752-D8EE-4425-BED6-B4E8CA5C8340}" srcId="{83BB5EAC-F6AB-47FE-AD96-B6941593A434}" destId="{39C0727E-B89C-492F-8011-12F3A5210E52}" srcOrd="2" destOrd="0" parTransId="{6EE047D5-66FE-4063-BBB3-7F917956EBEC}" sibTransId="{290264E0-AC39-47B5-AAC7-E13C62240499}"/>
    <dgm:cxn modelId="{591AF358-2561-4390-9EBA-B1AFA564A728}" type="presOf" srcId="{E08955EE-82FD-466E-BE97-1C11557CDDE3}" destId="{51F1FD3D-B6EC-4124-B2F0-C503810764CD}" srcOrd="0" destOrd="0" presId="urn:microsoft.com/office/officeart/2005/8/layout/hList1"/>
    <dgm:cxn modelId="{D43F2385-302D-4276-A3F7-D640EB342AE6}" srcId="{E08955EE-82FD-466E-BE97-1C11557CDDE3}" destId="{E29E0C53-D0F0-4E6C-B58B-02F417E07601}" srcOrd="1" destOrd="0" parTransId="{F8D6FCB5-4700-4D0A-AFE3-17F635E9DAED}" sibTransId="{36236F40-B4BF-42F4-B49B-0CC60E53057E}"/>
    <dgm:cxn modelId="{2409CD89-E147-4BCB-A765-9C04AA7B4469}" type="presOf" srcId="{39C0727E-B89C-492F-8011-12F3A5210E52}" destId="{87D15809-A94A-4B0E-AFF0-041A1608B4F0}" srcOrd="0" destOrd="2" presId="urn:microsoft.com/office/officeart/2005/8/layout/hList1"/>
    <dgm:cxn modelId="{823BAF8C-36F3-455D-82EF-76517F4EEE80}" srcId="{F52DDF74-48F8-412F-B627-E051F344349A}" destId="{96AFA23B-04EA-442F-81A0-E3C6D9747A7C}" srcOrd="3" destOrd="0" parTransId="{7F53F306-37F5-48AC-A7BC-FAB855CAE46A}" sibTransId="{15D49EFB-C4D0-4D5D-8EC1-C9637B85D063}"/>
    <dgm:cxn modelId="{9311158E-E701-4003-A3CB-BEA5C39CEA4B}" type="presOf" srcId="{F52DDF74-48F8-412F-B627-E051F344349A}" destId="{C19AA46E-8917-4C76-BC76-B5621A3848D4}" srcOrd="0" destOrd="0" presId="urn:microsoft.com/office/officeart/2005/8/layout/hList1"/>
    <dgm:cxn modelId="{6C4EE193-03E5-4043-872B-E8D875377952}" srcId="{83BB5EAC-F6AB-47FE-AD96-B6941593A434}" destId="{C3374DF1-6AF8-482E-A679-AB7EC4CA3F18}" srcOrd="0" destOrd="0" parTransId="{DCA026D8-8C4F-44DC-81CF-96F5E1946C23}" sibTransId="{F75B2320-F5B7-4C7C-8D48-1054ADC1B4EE}"/>
    <dgm:cxn modelId="{89BCE193-A0A0-41EA-86CA-61D0B3713407}" type="presOf" srcId="{96AFA23B-04EA-442F-81A0-E3C6D9747A7C}" destId="{688DED86-D342-4697-8486-904C432D7078}" srcOrd="0" destOrd="0" presId="urn:microsoft.com/office/officeart/2005/8/layout/hList1"/>
    <dgm:cxn modelId="{862311A5-900F-484C-A9BE-12ED8EC45B4C}" srcId="{6EAD7B94-0957-4FBB-91AB-DAF3622D0B4A}" destId="{03ED908A-363C-44E4-8F06-0D3C4C65B4EB}" srcOrd="2" destOrd="0" parTransId="{B37C2FEC-A305-402B-AAF3-ECD11DE0ACDB}" sibTransId="{485A11AA-B494-4329-AEFE-26A70E39BBDD}"/>
    <dgm:cxn modelId="{432227A7-2551-485B-9481-C38261A51775}" type="presOf" srcId="{03ED908A-363C-44E4-8F06-0D3C4C65B4EB}" destId="{157D4FD8-75E4-4CA1-AB85-EA519F382059}" srcOrd="0" destOrd="2" presId="urn:microsoft.com/office/officeart/2005/8/layout/hList1"/>
    <dgm:cxn modelId="{5F9E3FA9-690B-46B5-A1BE-90E46870023F}" srcId="{F52DDF74-48F8-412F-B627-E051F344349A}" destId="{6EAD7B94-0957-4FBB-91AB-DAF3622D0B4A}" srcOrd="2" destOrd="0" parTransId="{8AAB9D53-3F75-407C-8129-79DE341F9E0F}" sibTransId="{8EEF18A7-B83E-4043-B260-BD77F53B893F}"/>
    <dgm:cxn modelId="{6C6C21AD-DE2E-4D77-A327-A0CAC01E388B}" srcId="{E08955EE-82FD-466E-BE97-1C11557CDDE3}" destId="{F41B02BB-E3AC-4818-B619-45587B0DE657}" srcOrd="0" destOrd="0" parTransId="{8C1E8B97-873B-4A5D-A43E-46E4D713328B}" sibTransId="{92488FA1-B544-4D32-A3CA-B49F11035945}"/>
    <dgm:cxn modelId="{533590AF-A655-4D3D-A6DC-BF175B24475D}" srcId="{F52DDF74-48F8-412F-B627-E051F344349A}" destId="{E08955EE-82FD-466E-BE97-1C11557CDDE3}" srcOrd="0" destOrd="0" parTransId="{E7924211-88A1-494F-872A-BA2F864CE0BB}" sibTransId="{BB12FBB1-2713-4308-8A77-F935381F5345}"/>
    <dgm:cxn modelId="{E78BD7B3-60CF-4243-944B-5CA9D9BBB14E}" srcId="{83BB5EAC-F6AB-47FE-AD96-B6941593A434}" destId="{3E3576F3-6805-45F2-BBBD-505C6833D433}" srcOrd="1" destOrd="0" parTransId="{2BBD7FED-6B97-4708-83A2-16D5196FB9EF}" sibTransId="{A8B626B1-1651-4092-98E6-B1DF226C7B5C}"/>
    <dgm:cxn modelId="{33AF2BC4-5208-4939-95FE-713CE32C267E}" srcId="{96AFA23B-04EA-442F-81A0-E3C6D9747A7C}" destId="{C10EDEB7-829A-4471-A8BB-6242B829AFA1}" srcOrd="0" destOrd="0" parTransId="{589417E8-FA1B-4A08-AE38-500ADEDBCD47}" sibTransId="{0D618F84-13E6-4B50-BA6D-A5EACFB832D5}"/>
    <dgm:cxn modelId="{9639ABE1-C625-47E4-B6E2-9C4319185DE6}" type="presOf" srcId="{3E3576F3-6805-45F2-BBBD-505C6833D433}" destId="{87D15809-A94A-4B0E-AFF0-041A1608B4F0}" srcOrd="0" destOrd="1" presId="urn:microsoft.com/office/officeart/2005/8/layout/hList1"/>
    <dgm:cxn modelId="{5008ECED-9FEB-40E9-B305-80F4BB32BE14}" srcId="{6EAD7B94-0957-4FBB-91AB-DAF3622D0B4A}" destId="{CECF7E15-0EEC-4F37-8060-D956E2F38BE3}" srcOrd="0" destOrd="0" parTransId="{6260613B-3520-4185-A492-BCFD333C5D0A}" sibTransId="{F4A64CC0-5A69-4F30-A2FD-3F9291148635}"/>
    <dgm:cxn modelId="{DC4187EE-E20D-45F4-A362-E7ADDBA1CAD9}" srcId="{F52DDF74-48F8-412F-B627-E051F344349A}" destId="{83BB5EAC-F6AB-47FE-AD96-B6941593A434}" srcOrd="1" destOrd="0" parTransId="{151D976B-8C65-452B-9324-6BCBDA878BC7}" sibTransId="{4651F884-8A67-427A-964F-FB0B4627B837}"/>
    <dgm:cxn modelId="{CFCEE5F1-F380-4782-87AB-9D9F97E5DAC2}" type="presOf" srcId="{6A78E87A-62CE-4551-A3D2-DD74B0EA905E}" destId="{157D4FD8-75E4-4CA1-AB85-EA519F382059}" srcOrd="0" destOrd="1" presId="urn:microsoft.com/office/officeart/2005/8/layout/hList1"/>
    <dgm:cxn modelId="{4C4295F6-7B3E-43A1-9B17-518279A0DA34}" srcId="{E08955EE-82FD-466E-BE97-1C11557CDDE3}" destId="{E5BABED1-27D3-408A-AD65-9E49E6BDB136}" srcOrd="2" destOrd="0" parTransId="{FFCCF749-9517-4839-BF2B-9FEEB761B761}" sibTransId="{A1FAC094-D73A-483F-92D9-E236AF1A9EFB}"/>
    <dgm:cxn modelId="{F8B2AAFB-2B52-445A-8772-1BEFFE0E006C}" type="presParOf" srcId="{C19AA46E-8917-4C76-BC76-B5621A3848D4}" destId="{17463D89-A1CE-4F3C-8D61-F4D91C31F5CD}" srcOrd="0" destOrd="0" presId="urn:microsoft.com/office/officeart/2005/8/layout/hList1"/>
    <dgm:cxn modelId="{3C869BD3-857A-471F-B518-F27C6FB25393}" type="presParOf" srcId="{17463D89-A1CE-4F3C-8D61-F4D91C31F5CD}" destId="{51F1FD3D-B6EC-4124-B2F0-C503810764CD}" srcOrd="0" destOrd="0" presId="urn:microsoft.com/office/officeart/2005/8/layout/hList1"/>
    <dgm:cxn modelId="{9B07B5D4-2C6E-47A9-A4B6-17DE3E17198E}" type="presParOf" srcId="{17463D89-A1CE-4F3C-8D61-F4D91C31F5CD}" destId="{FE8857B4-C584-46A5-8716-55BE31F66EF3}" srcOrd="1" destOrd="0" presId="urn:microsoft.com/office/officeart/2005/8/layout/hList1"/>
    <dgm:cxn modelId="{58B92AF7-E5D9-437C-8645-27ABD2EE32C3}" type="presParOf" srcId="{C19AA46E-8917-4C76-BC76-B5621A3848D4}" destId="{AD927D2D-53A9-475E-812F-D1D7EF252F70}" srcOrd="1" destOrd="0" presId="urn:microsoft.com/office/officeart/2005/8/layout/hList1"/>
    <dgm:cxn modelId="{AF88C8B0-8400-40CC-BB4A-B4BB8AA72CF9}" type="presParOf" srcId="{C19AA46E-8917-4C76-BC76-B5621A3848D4}" destId="{66984617-7A0B-4505-B8B7-935C19E470A7}" srcOrd="2" destOrd="0" presId="urn:microsoft.com/office/officeart/2005/8/layout/hList1"/>
    <dgm:cxn modelId="{09AF5D2C-A9B8-4E25-8FF2-B96FE137C697}" type="presParOf" srcId="{66984617-7A0B-4505-B8B7-935C19E470A7}" destId="{53665177-7F8B-4D2F-9A2C-8AFA163DEB81}" srcOrd="0" destOrd="0" presId="urn:microsoft.com/office/officeart/2005/8/layout/hList1"/>
    <dgm:cxn modelId="{F1A8E2EB-2C6D-4B99-BBE4-85023B9A3A0D}" type="presParOf" srcId="{66984617-7A0B-4505-B8B7-935C19E470A7}" destId="{87D15809-A94A-4B0E-AFF0-041A1608B4F0}" srcOrd="1" destOrd="0" presId="urn:microsoft.com/office/officeart/2005/8/layout/hList1"/>
    <dgm:cxn modelId="{6899FF4B-3ADC-40A3-9B59-288270DF0584}" type="presParOf" srcId="{C19AA46E-8917-4C76-BC76-B5621A3848D4}" destId="{016241DB-181C-47E6-94F1-53662E139A04}" srcOrd="3" destOrd="0" presId="urn:microsoft.com/office/officeart/2005/8/layout/hList1"/>
    <dgm:cxn modelId="{A3AE5F00-C203-463A-8A64-248FA39E3934}" type="presParOf" srcId="{C19AA46E-8917-4C76-BC76-B5621A3848D4}" destId="{5603D265-3086-41B8-B16A-B72956DCF274}" srcOrd="4" destOrd="0" presId="urn:microsoft.com/office/officeart/2005/8/layout/hList1"/>
    <dgm:cxn modelId="{4391BE22-31AB-4E99-8C89-95BABFAAD79A}" type="presParOf" srcId="{5603D265-3086-41B8-B16A-B72956DCF274}" destId="{A70B83B8-85CE-4C72-9E74-12A7D486BEE1}" srcOrd="0" destOrd="0" presId="urn:microsoft.com/office/officeart/2005/8/layout/hList1"/>
    <dgm:cxn modelId="{F731A0CF-BE05-40B5-9FD9-DB59B6C3600D}" type="presParOf" srcId="{5603D265-3086-41B8-B16A-B72956DCF274}" destId="{157D4FD8-75E4-4CA1-AB85-EA519F382059}" srcOrd="1" destOrd="0" presId="urn:microsoft.com/office/officeart/2005/8/layout/hList1"/>
    <dgm:cxn modelId="{720B3E11-D901-43A4-93F3-A02C1A0E0033}" type="presParOf" srcId="{C19AA46E-8917-4C76-BC76-B5621A3848D4}" destId="{F8CA288E-7D40-41B6-A7E2-B30C56743F96}" srcOrd="5" destOrd="0" presId="urn:microsoft.com/office/officeart/2005/8/layout/hList1"/>
    <dgm:cxn modelId="{0CA6089A-FF0B-4FEC-9CFF-588B883E1A75}" type="presParOf" srcId="{C19AA46E-8917-4C76-BC76-B5621A3848D4}" destId="{B30D2D0D-0C50-41A5-97B8-3EA2B6396193}" srcOrd="6" destOrd="0" presId="urn:microsoft.com/office/officeart/2005/8/layout/hList1"/>
    <dgm:cxn modelId="{201FBF42-ED08-415A-B33D-19599B262A92}" type="presParOf" srcId="{B30D2D0D-0C50-41A5-97B8-3EA2B6396193}" destId="{688DED86-D342-4697-8486-904C432D7078}" srcOrd="0" destOrd="0" presId="urn:microsoft.com/office/officeart/2005/8/layout/hList1"/>
    <dgm:cxn modelId="{6131BEA1-0788-43CD-8593-832DC8125976}" type="presParOf" srcId="{B30D2D0D-0C50-41A5-97B8-3EA2B6396193}" destId="{58E76975-AAB0-407E-80B4-5A91DBD1F5C7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102F72-BE51-4F91-A903-FB3AF84197BD}">
      <dsp:nvSpPr>
        <dsp:cNvPr id="0" name=""/>
        <dsp:cNvSpPr/>
      </dsp:nvSpPr>
      <dsp:spPr>
        <a:xfrm rot="5400000">
          <a:off x="6384561" y="-2451878"/>
          <a:ext cx="1411188" cy="6673088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900" kern="1200" dirty="0"/>
            <a:t>ID du bâtiment et des impôts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900" kern="1200" dirty="0"/>
            <a:t>Nom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900" kern="1200" dirty="0"/>
            <a:t>Type de bâtiment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900" kern="1200" dirty="0"/>
            <a:t>Année de construction</a:t>
          </a:r>
        </a:p>
      </dsp:txBody>
      <dsp:txXfrm rot="-5400000">
        <a:off x="3753612" y="247960"/>
        <a:ext cx="6604199" cy="1273410"/>
      </dsp:txXfrm>
    </dsp:sp>
    <dsp:sp modelId="{BDF9715C-B201-4234-BBCF-DAD27A7A2173}">
      <dsp:nvSpPr>
        <dsp:cNvPr id="0" name=""/>
        <dsp:cNvSpPr/>
      </dsp:nvSpPr>
      <dsp:spPr>
        <a:xfrm>
          <a:off x="0" y="2672"/>
          <a:ext cx="3753612" cy="176398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72390" rIns="144780" bIns="7239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800" kern="1200" dirty="0"/>
            <a:t>Identification</a:t>
          </a:r>
        </a:p>
      </dsp:txBody>
      <dsp:txXfrm>
        <a:off x="86111" y="88783"/>
        <a:ext cx="3581390" cy="1591763"/>
      </dsp:txXfrm>
    </dsp:sp>
    <dsp:sp modelId="{EB0D5299-EFED-481C-976A-528459214610}">
      <dsp:nvSpPr>
        <dsp:cNvPr id="0" name=""/>
        <dsp:cNvSpPr/>
      </dsp:nvSpPr>
      <dsp:spPr>
        <a:xfrm rot="5400000">
          <a:off x="6384561" y="-599694"/>
          <a:ext cx="1411188" cy="6673088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900" kern="1200" dirty="0"/>
            <a:t>Adresse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900" kern="1200" dirty="0"/>
            <a:t>Council District Code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900" kern="1200" dirty="0"/>
            <a:t>Quartier</a:t>
          </a:r>
        </a:p>
      </dsp:txBody>
      <dsp:txXfrm rot="-5400000">
        <a:off x="3753612" y="2100144"/>
        <a:ext cx="6604199" cy="1273410"/>
      </dsp:txXfrm>
    </dsp:sp>
    <dsp:sp modelId="{2BABAD29-A624-4FB8-AD8F-798268296CCE}">
      <dsp:nvSpPr>
        <dsp:cNvPr id="0" name=""/>
        <dsp:cNvSpPr/>
      </dsp:nvSpPr>
      <dsp:spPr>
        <a:xfrm>
          <a:off x="0" y="1854857"/>
          <a:ext cx="3753612" cy="176398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72390" rIns="144780" bIns="7239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800" kern="1200" dirty="0"/>
            <a:t>Localisation</a:t>
          </a:r>
        </a:p>
      </dsp:txBody>
      <dsp:txXfrm>
        <a:off x="86111" y="1940968"/>
        <a:ext cx="3581390" cy="1591763"/>
      </dsp:txXfrm>
    </dsp:sp>
    <dsp:sp modelId="{AB872D6B-816F-42EE-BC33-85F1BD66020D}">
      <dsp:nvSpPr>
        <dsp:cNvPr id="0" name=""/>
        <dsp:cNvSpPr/>
      </dsp:nvSpPr>
      <dsp:spPr>
        <a:xfrm rot="5400000">
          <a:off x="6384561" y="1252490"/>
          <a:ext cx="1411188" cy="6673088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900" kern="1200" dirty="0"/>
            <a:t>Nombre d’étages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900" kern="1200" dirty="0"/>
            <a:t>Nombre de bâtiments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900" kern="1200" dirty="0"/>
            <a:t>Surface en pied carré : Total, Parking, Building(s)</a:t>
          </a:r>
        </a:p>
      </dsp:txBody>
      <dsp:txXfrm rot="-5400000">
        <a:off x="3753612" y="3952329"/>
        <a:ext cx="6604199" cy="1273410"/>
      </dsp:txXfrm>
    </dsp:sp>
    <dsp:sp modelId="{76F781FE-BDF6-4F70-A6C6-8085BF902248}">
      <dsp:nvSpPr>
        <dsp:cNvPr id="0" name=""/>
        <dsp:cNvSpPr/>
      </dsp:nvSpPr>
      <dsp:spPr>
        <a:xfrm>
          <a:off x="0" y="3707041"/>
          <a:ext cx="3753612" cy="176398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72390" rIns="144780" bIns="7239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800" kern="1200" dirty="0"/>
            <a:t>Disposition</a:t>
          </a:r>
        </a:p>
      </dsp:txBody>
      <dsp:txXfrm>
        <a:off x="86111" y="3793152"/>
        <a:ext cx="3581390" cy="159176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98FB86-D264-445D-97E3-D80EC66CF54D}">
      <dsp:nvSpPr>
        <dsp:cNvPr id="0" name=""/>
        <dsp:cNvSpPr/>
      </dsp:nvSpPr>
      <dsp:spPr>
        <a:xfrm rot="5400000">
          <a:off x="5325270" y="-1931379"/>
          <a:ext cx="1474403" cy="5705856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400" kern="1200" dirty="0"/>
            <a:t>Liste des toutes les fonctions du bâtiment</a:t>
          </a:r>
        </a:p>
      </dsp:txBody>
      <dsp:txXfrm rot="-5400000">
        <a:off x="3209544" y="256321"/>
        <a:ext cx="5633882" cy="1330455"/>
      </dsp:txXfrm>
    </dsp:sp>
    <dsp:sp modelId="{A155E45A-9CD4-4AE2-9837-8DC0B624F09B}">
      <dsp:nvSpPr>
        <dsp:cNvPr id="0" name=""/>
        <dsp:cNvSpPr/>
      </dsp:nvSpPr>
      <dsp:spPr>
        <a:xfrm>
          <a:off x="0" y="46"/>
          <a:ext cx="3209544" cy="184300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83820" rIns="167640" bIns="8382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400" kern="1200" dirty="0"/>
            <a:t>Globalité</a:t>
          </a:r>
        </a:p>
      </dsp:txBody>
      <dsp:txXfrm>
        <a:off x="89968" y="90014"/>
        <a:ext cx="3029608" cy="1663067"/>
      </dsp:txXfrm>
    </dsp:sp>
    <dsp:sp modelId="{7320AC1A-9551-44A4-BA5D-836172C8CF2F}">
      <dsp:nvSpPr>
        <dsp:cNvPr id="0" name=""/>
        <dsp:cNvSpPr/>
      </dsp:nvSpPr>
      <dsp:spPr>
        <a:xfrm rot="5400000">
          <a:off x="5325270" y="3773"/>
          <a:ext cx="1474403" cy="5705856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400" kern="1200" dirty="0"/>
            <a:t>Fonction principale (</a:t>
          </a:r>
          <a:r>
            <a:rPr lang="fr-FR" sz="2400" kern="1200" dirty="0" err="1"/>
            <a:t>primary</a:t>
          </a:r>
          <a:r>
            <a:rPr lang="fr-FR" sz="2400" kern="1200" dirty="0"/>
            <a:t>)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400" kern="1200" dirty="0"/>
            <a:t>Trois fonctions les plus importantes (</a:t>
          </a:r>
          <a:r>
            <a:rPr lang="fr-FR" sz="2400" kern="1200" dirty="0" err="1"/>
            <a:t>largest,secondlargest,thirdlargest</a:t>
          </a:r>
          <a:r>
            <a:rPr lang="fr-FR" sz="2400" kern="1200" dirty="0"/>
            <a:t>)</a:t>
          </a:r>
        </a:p>
      </dsp:txBody>
      <dsp:txXfrm rot="-5400000">
        <a:off x="3209544" y="2191473"/>
        <a:ext cx="5633882" cy="1330455"/>
      </dsp:txXfrm>
    </dsp:sp>
    <dsp:sp modelId="{5C0DF4D1-7BFA-4385-BC89-59483B45212D}">
      <dsp:nvSpPr>
        <dsp:cNvPr id="0" name=""/>
        <dsp:cNvSpPr/>
      </dsp:nvSpPr>
      <dsp:spPr>
        <a:xfrm>
          <a:off x="0" y="1935200"/>
          <a:ext cx="3209544" cy="184300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83820" rIns="167640" bIns="8382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400" kern="1200" dirty="0"/>
            <a:t>Détails</a:t>
          </a:r>
        </a:p>
      </dsp:txBody>
      <dsp:txXfrm>
        <a:off x="89968" y="2025168"/>
        <a:ext cx="3029608" cy="166306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3B82B1E-BA6C-4F96-A351-B845FE2A37BE}">
      <dsp:nvSpPr>
        <dsp:cNvPr id="0" name=""/>
        <dsp:cNvSpPr/>
      </dsp:nvSpPr>
      <dsp:spPr>
        <a:xfrm>
          <a:off x="3321" y="87170"/>
          <a:ext cx="3238797" cy="91783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01600" rIns="177800" bIns="1016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500" kern="1200" dirty="0"/>
            <a:t>ENERGYSTAR</a:t>
          </a:r>
        </a:p>
      </dsp:txBody>
      <dsp:txXfrm>
        <a:off x="3321" y="87170"/>
        <a:ext cx="3238797" cy="917834"/>
      </dsp:txXfrm>
    </dsp:sp>
    <dsp:sp modelId="{118D3005-A156-4217-AFAF-0B6AD15D53C6}">
      <dsp:nvSpPr>
        <dsp:cNvPr id="0" name=""/>
        <dsp:cNvSpPr/>
      </dsp:nvSpPr>
      <dsp:spPr>
        <a:xfrm>
          <a:off x="3321" y="1005004"/>
          <a:ext cx="3238797" cy="3911625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77800" bIns="200025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500" kern="1200" dirty="0"/>
            <a:t>Année du score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500" kern="1200" dirty="0"/>
            <a:t>Score de 1 à 100</a:t>
          </a:r>
        </a:p>
      </dsp:txBody>
      <dsp:txXfrm>
        <a:off x="3321" y="1005004"/>
        <a:ext cx="3238797" cy="3911625"/>
      </dsp:txXfrm>
    </dsp:sp>
    <dsp:sp modelId="{F50B973B-5D84-4965-AB6B-98011260AE40}">
      <dsp:nvSpPr>
        <dsp:cNvPr id="0" name=""/>
        <dsp:cNvSpPr/>
      </dsp:nvSpPr>
      <dsp:spPr>
        <a:xfrm>
          <a:off x="3695551" y="87170"/>
          <a:ext cx="3238797" cy="91783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01600" rIns="177800" bIns="1016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500" kern="1200" dirty="0"/>
            <a:t>Consommation énergie</a:t>
          </a:r>
        </a:p>
      </dsp:txBody>
      <dsp:txXfrm>
        <a:off x="3695551" y="87170"/>
        <a:ext cx="3238797" cy="917834"/>
      </dsp:txXfrm>
    </dsp:sp>
    <dsp:sp modelId="{82662F28-BAB8-4C26-9AE1-F3A168D3A313}">
      <dsp:nvSpPr>
        <dsp:cNvPr id="0" name=""/>
        <dsp:cNvSpPr/>
      </dsp:nvSpPr>
      <dsp:spPr>
        <a:xfrm>
          <a:off x="3695551" y="1005004"/>
          <a:ext cx="3238797" cy="3911625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77800" bIns="200025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500" kern="1200" dirty="0"/>
            <a:t>Consommation totale ou par pied carré, normalisée ou non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500" kern="1200" dirty="0"/>
            <a:t>Variables par type d’énergie (électricité, gaz naturel, vapeur, autre)</a:t>
          </a:r>
        </a:p>
      </dsp:txBody>
      <dsp:txXfrm>
        <a:off x="3695551" y="1005004"/>
        <a:ext cx="3238797" cy="3911625"/>
      </dsp:txXfrm>
    </dsp:sp>
    <dsp:sp modelId="{373FEA6A-6217-4126-937C-78109F43AB17}">
      <dsp:nvSpPr>
        <dsp:cNvPr id="0" name=""/>
        <dsp:cNvSpPr/>
      </dsp:nvSpPr>
      <dsp:spPr>
        <a:xfrm>
          <a:off x="7387780" y="87170"/>
          <a:ext cx="3238797" cy="91783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01600" rIns="177800" bIns="1016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500" kern="1200" dirty="0"/>
            <a:t>Emission CO2</a:t>
          </a:r>
        </a:p>
      </dsp:txBody>
      <dsp:txXfrm>
        <a:off x="7387780" y="87170"/>
        <a:ext cx="3238797" cy="917834"/>
      </dsp:txXfrm>
    </dsp:sp>
    <dsp:sp modelId="{7BD0CA71-5F48-488A-B077-1A3C3E25DCB7}">
      <dsp:nvSpPr>
        <dsp:cNvPr id="0" name=""/>
        <dsp:cNvSpPr/>
      </dsp:nvSpPr>
      <dsp:spPr>
        <a:xfrm>
          <a:off x="7387780" y="1005004"/>
          <a:ext cx="3238797" cy="3911625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77800" bIns="200025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500" kern="1200" dirty="0"/>
            <a:t>Consommation totale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500" kern="1200" dirty="0"/>
            <a:t>Consommation par pied carré</a:t>
          </a:r>
        </a:p>
      </dsp:txBody>
      <dsp:txXfrm>
        <a:off x="7387780" y="1005004"/>
        <a:ext cx="3238797" cy="391162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F8864D-51C9-4EE7-8C2A-BDFA03530E74}">
      <dsp:nvSpPr>
        <dsp:cNvPr id="0" name=""/>
        <dsp:cNvSpPr/>
      </dsp:nvSpPr>
      <dsp:spPr>
        <a:xfrm>
          <a:off x="5066" y="83705"/>
          <a:ext cx="1942008" cy="75558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60960" rIns="106680" bIns="6096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kern="1200" dirty="0"/>
            <a:t>Tri des bâtiments et variables</a:t>
          </a:r>
        </a:p>
      </dsp:txBody>
      <dsp:txXfrm>
        <a:off x="5066" y="83705"/>
        <a:ext cx="1942008" cy="755589"/>
      </dsp:txXfrm>
    </dsp:sp>
    <dsp:sp modelId="{07F4F2BE-AF99-4A36-9C5B-2CC9C0D5773B}">
      <dsp:nvSpPr>
        <dsp:cNvPr id="0" name=""/>
        <dsp:cNvSpPr/>
      </dsp:nvSpPr>
      <dsp:spPr>
        <a:xfrm>
          <a:off x="5066" y="839294"/>
          <a:ext cx="1942008" cy="354105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106680" bIns="12001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500" kern="1200" dirty="0"/>
            <a:t> Retrait des bâtiments d’habitation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500" kern="1200" dirty="0"/>
            <a:t> Retrait des variables inutiles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500" kern="1200" dirty="0"/>
            <a:t> Voir différences entre années pour n’avoir qu’une variable entre deux années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500" kern="1200" dirty="0"/>
            <a:t> Création d’une colonne d’année des données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fr-FR" sz="1500" kern="1200" dirty="0"/>
        </a:p>
      </dsp:txBody>
      <dsp:txXfrm>
        <a:off x="5066" y="839294"/>
        <a:ext cx="1942008" cy="3541050"/>
      </dsp:txXfrm>
    </dsp:sp>
    <dsp:sp modelId="{97E09870-D743-413D-9087-D645CE4296B0}">
      <dsp:nvSpPr>
        <dsp:cNvPr id="0" name=""/>
        <dsp:cNvSpPr/>
      </dsp:nvSpPr>
      <dsp:spPr>
        <a:xfrm>
          <a:off x="2218955" y="83705"/>
          <a:ext cx="1942008" cy="75558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60960" rIns="106680" bIns="6096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kern="1200" dirty="0"/>
            <a:t>Harmonisation des données entre fichiers</a:t>
          </a:r>
        </a:p>
      </dsp:txBody>
      <dsp:txXfrm>
        <a:off x="2218955" y="83705"/>
        <a:ext cx="1942008" cy="755589"/>
      </dsp:txXfrm>
    </dsp:sp>
    <dsp:sp modelId="{0C439F35-832D-494C-8D26-EF56C5C824CA}">
      <dsp:nvSpPr>
        <dsp:cNvPr id="0" name=""/>
        <dsp:cNvSpPr/>
      </dsp:nvSpPr>
      <dsp:spPr>
        <a:xfrm>
          <a:off x="2218955" y="839294"/>
          <a:ext cx="1942008" cy="354105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106680" bIns="12001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500" kern="1200" dirty="0"/>
            <a:t> Mêmes données uniques de bâtiments entre les années si les bâtiments sont présent sur les deux années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500" kern="1200" dirty="0"/>
            <a:t> Localisation harmonisée (que l’adresse si possible)</a:t>
          </a:r>
        </a:p>
      </dsp:txBody>
      <dsp:txXfrm>
        <a:off x="2218955" y="839294"/>
        <a:ext cx="1942008" cy="3541050"/>
      </dsp:txXfrm>
    </dsp:sp>
    <dsp:sp modelId="{40ECBAED-F6D6-454D-8454-A4017F6B4174}">
      <dsp:nvSpPr>
        <dsp:cNvPr id="0" name=""/>
        <dsp:cNvSpPr/>
      </dsp:nvSpPr>
      <dsp:spPr>
        <a:xfrm>
          <a:off x="4432845" y="83705"/>
          <a:ext cx="1942008" cy="75558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60960" rIns="106680" bIns="6096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kern="1200" dirty="0"/>
            <a:t>Tri des fonctions</a:t>
          </a:r>
        </a:p>
      </dsp:txBody>
      <dsp:txXfrm>
        <a:off x="4432845" y="83705"/>
        <a:ext cx="1942008" cy="755589"/>
      </dsp:txXfrm>
    </dsp:sp>
    <dsp:sp modelId="{4F87CE85-8603-437B-923E-D78807B16E51}">
      <dsp:nvSpPr>
        <dsp:cNvPr id="0" name=""/>
        <dsp:cNvSpPr/>
      </dsp:nvSpPr>
      <dsp:spPr>
        <a:xfrm>
          <a:off x="4432845" y="839294"/>
          <a:ext cx="1942008" cy="354105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106680" bIns="12001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500" kern="1200" dirty="0"/>
            <a:t> Retrait de la liste des fonctions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500" kern="1200" dirty="0"/>
            <a:t> Considération des autres fonctions</a:t>
          </a:r>
        </a:p>
      </dsp:txBody>
      <dsp:txXfrm>
        <a:off x="4432845" y="839294"/>
        <a:ext cx="1942008" cy="3541050"/>
      </dsp:txXfrm>
    </dsp:sp>
    <dsp:sp modelId="{7C658F57-56D4-449D-9337-299ECE9BE12C}">
      <dsp:nvSpPr>
        <dsp:cNvPr id="0" name=""/>
        <dsp:cNvSpPr/>
      </dsp:nvSpPr>
      <dsp:spPr>
        <a:xfrm>
          <a:off x="6646735" y="83705"/>
          <a:ext cx="1942008" cy="75558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60960" rIns="106680" bIns="6096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kern="1200" dirty="0"/>
            <a:t>Consommation d’énergie et émission de CO2</a:t>
          </a:r>
        </a:p>
      </dsp:txBody>
      <dsp:txXfrm>
        <a:off x="6646735" y="83705"/>
        <a:ext cx="1942008" cy="755589"/>
      </dsp:txXfrm>
    </dsp:sp>
    <dsp:sp modelId="{8B60E43B-122F-4391-A2DF-3612F1ACB89F}">
      <dsp:nvSpPr>
        <dsp:cNvPr id="0" name=""/>
        <dsp:cNvSpPr/>
      </dsp:nvSpPr>
      <dsp:spPr>
        <a:xfrm>
          <a:off x="6646735" y="839294"/>
          <a:ext cx="1942008" cy="354105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106680" bIns="12001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500" kern="1200" dirty="0"/>
            <a:t> ENERGYSTAR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500" kern="1200" dirty="0"/>
            <a:t> Considérations des valeurs par pied carré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500" kern="1200" dirty="0"/>
            <a:t> Lien avec la surface « Total »</a:t>
          </a:r>
        </a:p>
      </dsp:txBody>
      <dsp:txXfrm>
        <a:off x="6646735" y="839294"/>
        <a:ext cx="1942008" cy="3541050"/>
      </dsp:txXfrm>
    </dsp:sp>
    <dsp:sp modelId="{B7D2ED22-4297-4923-AB82-6C5AB6CDB781}">
      <dsp:nvSpPr>
        <dsp:cNvPr id="0" name=""/>
        <dsp:cNvSpPr/>
      </dsp:nvSpPr>
      <dsp:spPr>
        <a:xfrm>
          <a:off x="8860625" y="83705"/>
          <a:ext cx="1942008" cy="75558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60960" rIns="106680" bIns="6096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kern="1200" dirty="0"/>
            <a:t>Eviter la fuite des données</a:t>
          </a:r>
        </a:p>
      </dsp:txBody>
      <dsp:txXfrm>
        <a:off x="8860625" y="83705"/>
        <a:ext cx="1942008" cy="755589"/>
      </dsp:txXfrm>
    </dsp:sp>
    <dsp:sp modelId="{0AB649DE-1AC7-4B0E-AAB6-61D3EB5594FD}">
      <dsp:nvSpPr>
        <dsp:cNvPr id="0" name=""/>
        <dsp:cNvSpPr/>
      </dsp:nvSpPr>
      <dsp:spPr>
        <a:xfrm>
          <a:off x="8860625" y="839294"/>
          <a:ext cx="1942008" cy="354105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106680" bIns="12001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500" kern="1200" dirty="0"/>
            <a:t> Retrait des données brutes des consommations par type d’énergie 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500" kern="1200" dirty="0"/>
            <a:t> Remplacement par des taux</a:t>
          </a:r>
        </a:p>
      </dsp:txBody>
      <dsp:txXfrm>
        <a:off x="8860625" y="839294"/>
        <a:ext cx="1942008" cy="354105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F8864D-51C9-4EE7-8C2A-BDFA03530E74}">
      <dsp:nvSpPr>
        <dsp:cNvPr id="0" name=""/>
        <dsp:cNvSpPr/>
      </dsp:nvSpPr>
      <dsp:spPr>
        <a:xfrm>
          <a:off x="5066" y="83705"/>
          <a:ext cx="1942008" cy="75558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60960" rIns="106680" bIns="6096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kern="1200" dirty="0"/>
            <a:t>Tri des bâtiments et variables</a:t>
          </a:r>
        </a:p>
      </dsp:txBody>
      <dsp:txXfrm>
        <a:off x="5066" y="83705"/>
        <a:ext cx="1942008" cy="755589"/>
      </dsp:txXfrm>
    </dsp:sp>
    <dsp:sp modelId="{07F4F2BE-AF99-4A36-9C5B-2CC9C0D5773B}">
      <dsp:nvSpPr>
        <dsp:cNvPr id="0" name=""/>
        <dsp:cNvSpPr/>
      </dsp:nvSpPr>
      <dsp:spPr>
        <a:xfrm>
          <a:off x="5066" y="839294"/>
          <a:ext cx="1942008" cy="354105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106680" bIns="12001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500" kern="1200" dirty="0"/>
            <a:t> Retrait des bâtiments d’habitation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500" kern="1200" dirty="0"/>
            <a:t> Retrait des variables inutiles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500" kern="1200" dirty="0"/>
            <a:t> Voir différences entre années pour n’avoir qu’une variable entre deux années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500" kern="1200" dirty="0"/>
            <a:t> Création d’une colonne d’année des données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fr-FR" sz="1500" kern="1200" dirty="0"/>
        </a:p>
      </dsp:txBody>
      <dsp:txXfrm>
        <a:off x="5066" y="839294"/>
        <a:ext cx="1942008" cy="3541050"/>
      </dsp:txXfrm>
    </dsp:sp>
    <dsp:sp modelId="{97E09870-D743-413D-9087-D645CE4296B0}">
      <dsp:nvSpPr>
        <dsp:cNvPr id="0" name=""/>
        <dsp:cNvSpPr/>
      </dsp:nvSpPr>
      <dsp:spPr>
        <a:xfrm>
          <a:off x="2218955" y="83705"/>
          <a:ext cx="1942008" cy="75558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60960" rIns="106680" bIns="6096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kern="1200" dirty="0"/>
            <a:t>Harmonisation des données entre fichiers</a:t>
          </a:r>
        </a:p>
      </dsp:txBody>
      <dsp:txXfrm>
        <a:off x="2218955" y="83705"/>
        <a:ext cx="1942008" cy="755589"/>
      </dsp:txXfrm>
    </dsp:sp>
    <dsp:sp modelId="{0C439F35-832D-494C-8D26-EF56C5C824CA}">
      <dsp:nvSpPr>
        <dsp:cNvPr id="0" name=""/>
        <dsp:cNvSpPr/>
      </dsp:nvSpPr>
      <dsp:spPr>
        <a:xfrm>
          <a:off x="2218955" y="839294"/>
          <a:ext cx="1942008" cy="354105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106680" bIns="12001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500" kern="1200" dirty="0"/>
            <a:t> Mêmes données uniques de bâtiments entre les années si les bâtiments sont présents sur les deux années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500" kern="1200" dirty="0"/>
            <a:t> Localisation harmonisée (que l’adresse si possible)</a:t>
          </a:r>
        </a:p>
      </dsp:txBody>
      <dsp:txXfrm>
        <a:off x="2218955" y="839294"/>
        <a:ext cx="1942008" cy="3541050"/>
      </dsp:txXfrm>
    </dsp:sp>
    <dsp:sp modelId="{40ECBAED-F6D6-454D-8454-A4017F6B4174}">
      <dsp:nvSpPr>
        <dsp:cNvPr id="0" name=""/>
        <dsp:cNvSpPr/>
      </dsp:nvSpPr>
      <dsp:spPr>
        <a:xfrm>
          <a:off x="4432845" y="83705"/>
          <a:ext cx="1942008" cy="75558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60960" rIns="106680" bIns="6096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kern="1200" dirty="0"/>
            <a:t>Tri des fonctions</a:t>
          </a:r>
        </a:p>
      </dsp:txBody>
      <dsp:txXfrm>
        <a:off x="4432845" y="83705"/>
        <a:ext cx="1942008" cy="755589"/>
      </dsp:txXfrm>
    </dsp:sp>
    <dsp:sp modelId="{4F87CE85-8603-437B-923E-D78807B16E51}">
      <dsp:nvSpPr>
        <dsp:cNvPr id="0" name=""/>
        <dsp:cNvSpPr/>
      </dsp:nvSpPr>
      <dsp:spPr>
        <a:xfrm>
          <a:off x="4432845" y="839294"/>
          <a:ext cx="1942008" cy="354105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106680" bIns="12001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500" kern="1200" dirty="0"/>
            <a:t> Retrait de la liste des fonctions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500" kern="1200" dirty="0"/>
            <a:t> Considération des autres fonctions</a:t>
          </a:r>
        </a:p>
      </dsp:txBody>
      <dsp:txXfrm>
        <a:off x="4432845" y="839294"/>
        <a:ext cx="1942008" cy="3541050"/>
      </dsp:txXfrm>
    </dsp:sp>
    <dsp:sp modelId="{7C658F57-56D4-449D-9337-299ECE9BE12C}">
      <dsp:nvSpPr>
        <dsp:cNvPr id="0" name=""/>
        <dsp:cNvSpPr/>
      </dsp:nvSpPr>
      <dsp:spPr>
        <a:xfrm>
          <a:off x="6646735" y="83705"/>
          <a:ext cx="1942008" cy="75558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60960" rIns="106680" bIns="6096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kern="1200" dirty="0"/>
            <a:t>Consommation d’énergie et émission de CO2</a:t>
          </a:r>
        </a:p>
      </dsp:txBody>
      <dsp:txXfrm>
        <a:off x="6646735" y="83705"/>
        <a:ext cx="1942008" cy="755589"/>
      </dsp:txXfrm>
    </dsp:sp>
    <dsp:sp modelId="{8B60E43B-122F-4391-A2DF-3612F1ACB89F}">
      <dsp:nvSpPr>
        <dsp:cNvPr id="0" name=""/>
        <dsp:cNvSpPr/>
      </dsp:nvSpPr>
      <dsp:spPr>
        <a:xfrm>
          <a:off x="6646735" y="839294"/>
          <a:ext cx="1942008" cy="354105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106680" bIns="12001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500" kern="1200" dirty="0"/>
            <a:t> ENERGYSTAR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500" kern="1200" dirty="0"/>
            <a:t> Considérations des valeurs par pied carré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500" kern="1200" dirty="0"/>
            <a:t> Lien avec la surface « Total »</a:t>
          </a:r>
        </a:p>
      </dsp:txBody>
      <dsp:txXfrm>
        <a:off x="6646735" y="839294"/>
        <a:ext cx="1942008" cy="3541050"/>
      </dsp:txXfrm>
    </dsp:sp>
    <dsp:sp modelId="{B7D2ED22-4297-4923-AB82-6C5AB6CDB781}">
      <dsp:nvSpPr>
        <dsp:cNvPr id="0" name=""/>
        <dsp:cNvSpPr/>
      </dsp:nvSpPr>
      <dsp:spPr>
        <a:xfrm>
          <a:off x="8860625" y="83705"/>
          <a:ext cx="1942008" cy="75558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60960" rIns="106680" bIns="6096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kern="1200" dirty="0"/>
            <a:t>Eviter la fuite des données</a:t>
          </a:r>
        </a:p>
      </dsp:txBody>
      <dsp:txXfrm>
        <a:off x="8860625" y="83705"/>
        <a:ext cx="1942008" cy="755589"/>
      </dsp:txXfrm>
    </dsp:sp>
    <dsp:sp modelId="{0AB649DE-1AC7-4B0E-AAB6-61D3EB5594FD}">
      <dsp:nvSpPr>
        <dsp:cNvPr id="0" name=""/>
        <dsp:cNvSpPr/>
      </dsp:nvSpPr>
      <dsp:spPr>
        <a:xfrm>
          <a:off x="8860625" y="839294"/>
          <a:ext cx="1942008" cy="354105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106680" bIns="12001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500" kern="1200" dirty="0"/>
            <a:t> Retrait des données brutes des consommations par type d’énergie 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500" kern="1200" dirty="0"/>
            <a:t> Remplacement par des taux</a:t>
          </a:r>
        </a:p>
      </dsp:txBody>
      <dsp:txXfrm>
        <a:off x="8860625" y="839294"/>
        <a:ext cx="1942008" cy="354105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02A057-2385-4DBC-9BF4-8E6DF7B537C4}">
      <dsp:nvSpPr>
        <dsp:cNvPr id="0" name=""/>
        <dsp:cNvSpPr/>
      </dsp:nvSpPr>
      <dsp:spPr>
        <a:xfrm>
          <a:off x="2786" y="48804"/>
          <a:ext cx="2716410" cy="5184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Etude de la </a:t>
          </a:r>
          <a:r>
            <a:rPr lang="fr-FR" sz="1800" kern="1200" dirty="0" err="1"/>
            <a:t>skewness</a:t>
          </a:r>
          <a:endParaRPr lang="fr-FR" sz="1800" kern="1200" dirty="0"/>
        </a:p>
      </dsp:txBody>
      <dsp:txXfrm>
        <a:off x="2786" y="48804"/>
        <a:ext cx="2716410" cy="518400"/>
      </dsp:txXfrm>
    </dsp:sp>
    <dsp:sp modelId="{5E2D0214-EFB4-4B9C-9A4B-EC2BA9E80EA8}">
      <dsp:nvSpPr>
        <dsp:cNvPr id="0" name=""/>
        <dsp:cNvSpPr/>
      </dsp:nvSpPr>
      <dsp:spPr>
        <a:xfrm>
          <a:off x="2786" y="567204"/>
          <a:ext cx="2716410" cy="316224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800" kern="1200" dirty="0"/>
            <a:t>Mesure d’asymétrie des données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800" kern="1200" dirty="0"/>
            <a:t>Entre -2 et 2 : données suivant une distribution gaussienne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fr-FR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fr-FR" sz="1800" b="1" kern="1200" dirty="0"/>
            <a:t> Transformation du nombre d’étages et de bâtiments par logarithme népérien</a:t>
          </a:r>
        </a:p>
      </dsp:txBody>
      <dsp:txXfrm>
        <a:off x="2786" y="567204"/>
        <a:ext cx="2716410" cy="3162240"/>
      </dsp:txXfrm>
    </dsp:sp>
    <dsp:sp modelId="{917974E5-4EC9-4726-A034-30F64311C21F}">
      <dsp:nvSpPr>
        <dsp:cNvPr id="0" name=""/>
        <dsp:cNvSpPr/>
      </dsp:nvSpPr>
      <dsp:spPr>
        <a:xfrm>
          <a:off x="3099494" y="48804"/>
          <a:ext cx="2716410" cy="5184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ANOVA</a:t>
          </a:r>
        </a:p>
      </dsp:txBody>
      <dsp:txXfrm>
        <a:off x="3099494" y="48804"/>
        <a:ext cx="2716410" cy="518400"/>
      </dsp:txXfrm>
    </dsp:sp>
    <dsp:sp modelId="{9A67329D-3C51-42E6-AF14-5DCCE3BED753}">
      <dsp:nvSpPr>
        <dsp:cNvPr id="0" name=""/>
        <dsp:cNvSpPr/>
      </dsp:nvSpPr>
      <dsp:spPr>
        <a:xfrm>
          <a:off x="3099494" y="567204"/>
          <a:ext cx="2716410" cy="316224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800" kern="1200" dirty="0"/>
            <a:t>Corrélations étudiées ici selon les quartiers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800" kern="1200" dirty="0"/>
            <a:t>Corrélations avec les consommations d’électricité et de gaz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800" kern="1200" dirty="0"/>
            <a:t>Corrélations avec le nombre d’étages et la surface</a:t>
          </a:r>
        </a:p>
      </dsp:txBody>
      <dsp:txXfrm>
        <a:off x="3099494" y="567204"/>
        <a:ext cx="2716410" cy="3162240"/>
      </dsp:txXfrm>
    </dsp:sp>
    <dsp:sp modelId="{CEC9BEA0-D419-4F05-802E-03EDC10C516F}">
      <dsp:nvSpPr>
        <dsp:cNvPr id="0" name=""/>
        <dsp:cNvSpPr/>
      </dsp:nvSpPr>
      <dsp:spPr>
        <a:xfrm>
          <a:off x="6196202" y="48804"/>
          <a:ext cx="2716410" cy="5184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 err="1"/>
            <a:t>Get_dummies</a:t>
          </a:r>
          <a:r>
            <a:rPr lang="fr-FR" sz="1800" kern="1200" dirty="0"/>
            <a:t>()</a:t>
          </a:r>
        </a:p>
      </dsp:txBody>
      <dsp:txXfrm>
        <a:off x="6196202" y="48804"/>
        <a:ext cx="2716410" cy="518400"/>
      </dsp:txXfrm>
    </dsp:sp>
    <dsp:sp modelId="{2A2CDA3B-D25C-4FB0-9945-1F0FD761A6EB}">
      <dsp:nvSpPr>
        <dsp:cNvPr id="0" name=""/>
        <dsp:cNvSpPr/>
      </dsp:nvSpPr>
      <dsp:spPr>
        <a:xfrm>
          <a:off x="6196202" y="567204"/>
          <a:ext cx="2716410" cy="316224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800" kern="1200" dirty="0"/>
            <a:t>Transformation de nos variables catégorielles en binaire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800" kern="1200" dirty="0"/>
            <a:t>Pour les fonctions, transformation en taux par rapport à la surface totale des fonctions</a:t>
          </a:r>
        </a:p>
      </dsp:txBody>
      <dsp:txXfrm>
        <a:off x="6196202" y="567204"/>
        <a:ext cx="2716410" cy="316224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F1FD3D-B6EC-4124-B2F0-C503810764CD}">
      <dsp:nvSpPr>
        <dsp:cNvPr id="0" name=""/>
        <dsp:cNvSpPr/>
      </dsp:nvSpPr>
      <dsp:spPr>
        <a:xfrm>
          <a:off x="9283757" y="213725"/>
          <a:ext cx="2713229" cy="10852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360" tIns="121920" rIns="213360" bIns="12192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000" kern="1200" dirty="0"/>
            <a:t>Lasso</a:t>
          </a:r>
        </a:p>
      </dsp:txBody>
      <dsp:txXfrm>
        <a:off x="9283757" y="213725"/>
        <a:ext cx="2713229" cy="1085291"/>
      </dsp:txXfrm>
    </dsp:sp>
    <dsp:sp modelId="{FE8857B4-C584-46A5-8716-55BE31F66EF3}">
      <dsp:nvSpPr>
        <dsp:cNvPr id="0" name=""/>
        <dsp:cNvSpPr/>
      </dsp:nvSpPr>
      <dsp:spPr>
        <a:xfrm>
          <a:off x="9283757" y="1299017"/>
          <a:ext cx="2713229" cy="4189556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800" kern="1200" dirty="0"/>
            <a:t>Réduction du nombre de variables (poids de zéro = variable non considérée)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800" kern="1200" dirty="0" err="1"/>
            <a:t>Hyper-paramètre</a:t>
          </a:r>
          <a:r>
            <a:rPr lang="fr-FR" sz="1800" kern="1200" dirty="0"/>
            <a:t> : alpha (force de régularisation pour réduire la variance des estimations)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800" kern="1200" dirty="0"/>
            <a:t>Autre hyperparamètre : « </a:t>
          </a:r>
          <a:r>
            <a:rPr lang="fr-FR" sz="1800" kern="1200" dirty="0" err="1"/>
            <a:t>normalize</a:t>
          </a:r>
          <a:r>
            <a:rPr lang="fr-FR" sz="1800" kern="1200" dirty="0"/>
            <a:t> »</a:t>
          </a:r>
        </a:p>
      </dsp:txBody>
      <dsp:txXfrm>
        <a:off x="9283757" y="1299017"/>
        <a:ext cx="2713229" cy="4189556"/>
      </dsp:txXfrm>
    </dsp:sp>
    <dsp:sp modelId="{53665177-7F8B-4D2F-9A2C-8AFA163DEB81}">
      <dsp:nvSpPr>
        <dsp:cNvPr id="0" name=""/>
        <dsp:cNvSpPr/>
      </dsp:nvSpPr>
      <dsp:spPr>
        <a:xfrm>
          <a:off x="6190676" y="213725"/>
          <a:ext cx="2713229" cy="10852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360" tIns="121920" rIns="213360" bIns="12192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000" kern="1200" dirty="0" err="1"/>
            <a:t>Regression</a:t>
          </a:r>
          <a:r>
            <a:rPr lang="fr-FR" sz="3000" kern="1200" dirty="0"/>
            <a:t> </a:t>
          </a:r>
          <a:r>
            <a:rPr lang="fr-FR" sz="3000" kern="1200" dirty="0" err="1"/>
            <a:t>ridge</a:t>
          </a:r>
          <a:endParaRPr lang="fr-FR" sz="3000" kern="1200" dirty="0"/>
        </a:p>
      </dsp:txBody>
      <dsp:txXfrm>
        <a:off x="6190676" y="213725"/>
        <a:ext cx="2713229" cy="1085291"/>
      </dsp:txXfrm>
    </dsp:sp>
    <dsp:sp modelId="{87D15809-A94A-4B0E-AFF0-041A1608B4F0}">
      <dsp:nvSpPr>
        <dsp:cNvPr id="0" name=""/>
        <dsp:cNvSpPr/>
      </dsp:nvSpPr>
      <dsp:spPr>
        <a:xfrm>
          <a:off x="6190676" y="1299017"/>
          <a:ext cx="2713229" cy="4189556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800" kern="1200" dirty="0"/>
            <a:t>Restreindre l’amplitude des poids (variables corrélées = même poids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800" kern="1200" dirty="0" err="1"/>
            <a:t>Hyper-paramètre</a:t>
          </a:r>
          <a:r>
            <a:rPr lang="fr-FR" sz="1800" kern="1200" dirty="0"/>
            <a:t> : alpha (force de régularisation pour réduire la variance des estimations)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800" kern="1200" dirty="0"/>
            <a:t>Autres hyperparamètres possibles : « fit-intercept » et « </a:t>
          </a:r>
          <a:r>
            <a:rPr lang="fr-FR" sz="1800" kern="1200" dirty="0" err="1"/>
            <a:t>normalize</a:t>
          </a:r>
          <a:r>
            <a:rPr lang="fr-FR" sz="1800" kern="1200" dirty="0"/>
            <a:t> »</a:t>
          </a:r>
        </a:p>
      </dsp:txBody>
      <dsp:txXfrm>
        <a:off x="6190676" y="1299017"/>
        <a:ext cx="2713229" cy="4189556"/>
      </dsp:txXfrm>
    </dsp:sp>
    <dsp:sp modelId="{A70B83B8-85CE-4C72-9E74-12A7D486BEE1}">
      <dsp:nvSpPr>
        <dsp:cNvPr id="0" name=""/>
        <dsp:cNvSpPr/>
      </dsp:nvSpPr>
      <dsp:spPr>
        <a:xfrm>
          <a:off x="3097594" y="213725"/>
          <a:ext cx="2713229" cy="10852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360" tIns="121920" rIns="213360" bIns="12192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000" kern="1200" dirty="0"/>
            <a:t>Régression linéaire</a:t>
          </a:r>
        </a:p>
      </dsp:txBody>
      <dsp:txXfrm>
        <a:off x="3097594" y="213725"/>
        <a:ext cx="2713229" cy="1085291"/>
      </dsp:txXfrm>
    </dsp:sp>
    <dsp:sp modelId="{157D4FD8-75E4-4CA1-AB85-EA519F382059}">
      <dsp:nvSpPr>
        <dsp:cNvPr id="0" name=""/>
        <dsp:cNvSpPr/>
      </dsp:nvSpPr>
      <dsp:spPr>
        <a:xfrm>
          <a:off x="3097594" y="1299017"/>
          <a:ext cx="2713229" cy="4189556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800" kern="1200" dirty="0"/>
            <a:t>Contraindre les données à une forme de droite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800" kern="1200" dirty="0" err="1"/>
            <a:t>Hyper-paramètres</a:t>
          </a:r>
          <a:r>
            <a:rPr lang="fr-FR" sz="1800" kern="1200" dirty="0"/>
            <a:t> : « fit-intercept » et « </a:t>
          </a:r>
          <a:r>
            <a:rPr lang="fr-FR" sz="1800" kern="1200" dirty="0" err="1"/>
            <a:t>normalize</a:t>
          </a:r>
          <a:r>
            <a:rPr lang="fr-FR" sz="1800" kern="1200" dirty="0"/>
            <a:t> »</a:t>
          </a:r>
        </a:p>
      </dsp:txBody>
      <dsp:txXfrm>
        <a:off x="3097594" y="1299017"/>
        <a:ext cx="2713229" cy="4189556"/>
      </dsp:txXfrm>
    </dsp:sp>
    <dsp:sp modelId="{688DED86-D342-4697-8486-904C432D7078}">
      <dsp:nvSpPr>
        <dsp:cNvPr id="0" name=""/>
        <dsp:cNvSpPr/>
      </dsp:nvSpPr>
      <dsp:spPr>
        <a:xfrm>
          <a:off x="4512" y="213725"/>
          <a:ext cx="2713229" cy="10852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360" tIns="121920" rIns="213360" bIns="12192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000" kern="1200" dirty="0"/>
            <a:t>Régression « </a:t>
          </a:r>
          <a:r>
            <a:rPr lang="fr-FR" sz="3000" kern="1200" dirty="0" err="1"/>
            <a:t>dummy</a:t>
          </a:r>
          <a:r>
            <a:rPr lang="fr-FR" sz="3000" kern="1200" dirty="0"/>
            <a:t> »</a:t>
          </a:r>
        </a:p>
      </dsp:txBody>
      <dsp:txXfrm>
        <a:off x="4512" y="213725"/>
        <a:ext cx="2713229" cy="1085291"/>
      </dsp:txXfrm>
    </dsp:sp>
    <dsp:sp modelId="{58E76975-AAB0-407E-80B4-5A91DBD1F5C7}">
      <dsp:nvSpPr>
        <dsp:cNvPr id="0" name=""/>
        <dsp:cNvSpPr/>
      </dsp:nvSpPr>
      <dsp:spPr>
        <a:xfrm>
          <a:off x="4512" y="1299017"/>
          <a:ext cx="2713229" cy="4189556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800" kern="1200" dirty="0"/>
            <a:t>Utilisation comme comparateur des autres modèles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800" kern="1200" dirty="0" err="1"/>
            <a:t>Hyper-paramètre</a:t>
          </a:r>
          <a:r>
            <a:rPr lang="fr-FR" sz="1800" kern="1200" dirty="0"/>
            <a:t> : stratégie de calcul (moyenne ou médiane)</a:t>
          </a:r>
        </a:p>
      </dsp:txBody>
      <dsp:txXfrm>
        <a:off x="4512" y="1299017"/>
        <a:ext cx="2713229" cy="4189556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F1FD3D-B6EC-4124-B2F0-C503810764CD}">
      <dsp:nvSpPr>
        <dsp:cNvPr id="0" name=""/>
        <dsp:cNvSpPr/>
      </dsp:nvSpPr>
      <dsp:spPr>
        <a:xfrm>
          <a:off x="9283757" y="781882"/>
          <a:ext cx="2713229" cy="61990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69088" rIns="120904" bIns="69088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kern="1200" dirty="0" err="1"/>
            <a:t>Random</a:t>
          </a:r>
          <a:r>
            <a:rPr lang="fr-FR" sz="1700" kern="1200" dirty="0"/>
            <a:t> Forest</a:t>
          </a:r>
        </a:p>
      </dsp:txBody>
      <dsp:txXfrm>
        <a:off x="9283757" y="781882"/>
        <a:ext cx="2713229" cy="619907"/>
      </dsp:txXfrm>
    </dsp:sp>
    <dsp:sp modelId="{FE8857B4-C584-46A5-8716-55BE31F66EF3}">
      <dsp:nvSpPr>
        <dsp:cNvPr id="0" name=""/>
        <dsp:cNvSpPr/>
      </dsp:nvSpPr>
      <dsp:spPr>
        <a:xfrm>
          <a:off x="9283757" y="1401790"/>
          <a:ext cx="2713229" cy="436317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678" tIns="90678" rIns="120904" bIns="136017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700" kern="1200" dirty="0"/>
            <a:t>Combinaison d’arbres de décision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700" kern="1200" dirty="0"/>
            <a:t>Hyperparamètres : nombre d’arbres utilisés et profondeur de ces arbres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700" kern="1200" dirty="0"/>
            <a:t>Autre hyperparamètre : </a:t>
          </a:r>
          <a:r>
            <a:rPr lang="fr-FR" sz="1700" kern="1200" dirty="0" err="1"/>
            <a:t>criterion</a:t>
          </a:r>
          <a:r>
            <a:rPr lang="fr-FR" sz="1700" kern="1200" dirty="0"/>
            <a:t> (fonction de mesure de la qualité des décisions prises dans les arbres)</a:t>
          </a:r>
        </a:p>
      </dsp:txBody>
      <dsp:txXfrm>
        <a:off x="9283757" y="1401790"/>
        <a:ext cx="2713229" cy="4363177"/>
      </dsp:txXfrm>
    </dsp:sp>
    <dsp:sp modelId="{53665177-7F8B-4D2F-9A2C-8AFA163DEB81}">
      <dsp:nvSpPr>
        <dsp:cNvPr id="0" name=""/>
        <dsp:cNvSpPr/>
      </dsp:nvSpPr>
      <dsp:spPr>
        <a:xfrm>
          <a:off x="6190676" y="781882"/>
          <a:ext cx="2713229" cy="61990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69088" rIns="120904" bIns="69088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kern="1200" dirty="0"/>
            <a:t>MLP(Multi-Layer Perceptron </a:t>
          </a:r>
          <a:r>
            <a:rPr lang="fr-FR" sz="1700" kern="1200" dirty="0" err="1"/>
            <a:t>regressor</a:t>
          </a:r>
          <a:r>
            <a:rPr lang="fr-FR" sz="1700" kern="1200" dirty="0"/>
            <a:t>)</a:t>
          </a:r>
        </a:p>
      </dsp:txBody>
      <dsp:txXfrm>
        <a:off x="6190676" y="781882"/>
        <a:ext cx="2713229" cy="619907"/>
      </dsp:txXfrm>
    </dsp:sp>
    <dsp:sp modelId="{87D15809-A94A-4B0E-AFF0-041A1608B4F0}">
      <dsp:nvSpPr>
        <dsp:cNvPr id="0" name=""/>
        <dsp:cNvSpPr/>
      </dsp:nvSpPr>
      <dsp:spPr>
        <a:xfrm>
          <a:off x="6190676" y="1401790"/>
          <a:ext cx="2713229" cy="436317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678" tIns="90678" rIns="120904" bIns="136017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700" kern="1200" dirty="0"/>
            <a:t>Réseau de neurones à propagation avant, avec des couches de neurones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700" kern="1200" dirty="0"/>
            <a:t>Hyperparamètres : « </a:t>
          </a:r>
          <a:r>
            <a:rPr lang="fr-FR" sz="1700" kern="1200" dirty="0" err="1"/>
            <a:t>hidden_layer_sizes</a:t>
          </a:r>
          <a:r>
            <a:rPr lang="fr-FR" sz="1700" kern="1200" dirty="0"/>
            <a:t> » (nombre de couches et de neurones), « activation » (fonctions des couches) et « solver » (optimisation des poids)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700" kern="1200" dirty="0"/>
            <a:t>Autre hyperparamètre : alpha (force de régularisation)</a:t>
          </a:r>
        </a:p>
      </dsp:txBody>
      <dsp:txXfrm>
        <a:off x="6190676" y="1401790"/>
        <a:ext cx="2713229" cy="4363177"/>
      </dsp:txXfrm>
    </dsp:sp>
    <dsp:sp modelId="{A70B83B8-85CE-4C72-9E74-12A7D486BEE1}">
      <dsp:nvSpPr>
        <dsp:cNvPr id="0" name=""/>
        <dsp:cNvSpPr/>
      </dsp:nvSpPr>
      <dsp:spPr>
        <a:xfrm>
          <a:off x="3097594" y="781882"/>
          <a:ext cx="2713229" cy="61990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69088" rIns="120904" bIns="69088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kern="1200" dirty="0"/>
            <a:t>SVR (Epsilon-Support </a:t>
          </a:r>
          <a:r>
            <a:rPr lang="fr-FR" sz="1700" kern="1200" dirty="0" err="1"/>
            <a:t>Vector</a:t>
          </a:r>
          <a:r>
            <a:rPr lang="fr-FR" sz="1700" kern="1200" dirty="0"/>
            <a:t> </a:t>
          </a:r>
          <a:r>
            <a:rPr lang="fr-FR" sz="1700" kern="1200" dirty="0" err="1"/>
            <a:t>Regression</a:t>
          </a:r>
          <a:r>
            <a:rPr lang="fr-FR" sz="1700" kern="1200" dirty="0"/>
            <a:t>)</a:t>
          </a:r>
        </a:p>
      </dsp:txBody>
      <dsp:txXfrm>
        <a:off x="3097594" y="781882"/>
        <a:ext cx="2713229" cy="619907"/>
      </dsp:txXfrm>
    </dsp:sp>
    <dsp:sp modelId="{157D4FD8-75E4-4CA1-AB85-EA519F382059}">
      <dsp:nvSpPr>
        <dsp:cNvPr id="0" name=""/>
        <dsp:cNvSpPr/>
      </dsp:nvSpPr>
      <dsp:spPr>
        <a:xfrm>
          <a:off x="3097594" y="1401790"/>
          <a:ext cx="2713229" cy="436317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678" tIns="90678" rIns="120904" bIns="136017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700" kern="1200" dirty="0"/>
            <a:t>Calcul par rapport à une ligne d’erreur seuil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700" kern="1200" dirty="0"/>
            <a:t>Hyperparamètre : kernel (noyau de calcul)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700" kern="1200" dirty="0"/>
            <a:t>Autres hyperparamètres : C (paramètre d’erreur) et gamma (coefficient du kernel)</a:t>
          </a:r>
        </a:p>
      </dsp:txBody>
      <dsp:txXfrm>
        <a:off x="3097594" y="1401790"/>
        <a:ext cx="2713229" cy="4363177"/>
      </dsp:txXfrm>
    </dsp:sp>
    <dsp:sp modelId="{688DED86-D342-4697-8486-904C432D7078}">
      <dsp:nvSpPr>
        <dsp:cNvPr id="0" name=""/>
        <dsp:cNvSpPr/>
      </dsp:nvSpPr>
      <dsp:spPr>
        <a:xfrm>
          <a:off x="4512" y="781882"/>
          <a:ext cx="2713229" cy="61990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69088" rIns="120904" bIns="69088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kern="1200" dirty="0"/>
            <a:t>K-NN</a:t>
          </a:r>
        </a:p>
      </dsp:txBody>
      <dsp:txXfrm>
        <a:off x="4512" y="781882"/>
        <a:ext cx="2713229" cy="619907"/>
      </dsp:txXfrm>
    </dsp:sp>
    <dsp:sp modelId="{58E76975-AAB0-407E-80B4-5A91DBD1F5C7}">
      <dsp:nvSpPr>
        <dsp:cNvPr id="0" name=""/>
        <dsp:cNvSpPr/>
      </dsp:nvSpPr>
      <dsp:spPr>
        <a:xfrm>
          <a:off x="4512" y="1401790"/>
          <a:ext cx="2713229" cy="436317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800" kern="1200" dirty="0"/>
            <a:t>Calcul par k données voisines les plus proches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800" kern="1200" dirty="0"/>
            <a:t>Hyperparamètre modifié : nombre de voisins à sélectionner (ici [1,30])</a:t>
          </a:r>
        </a:p>
      </dsp:txBody>
      <dsp:txXfrm>
        <a:off x="4512" y="1401790"/>
        <a:ext cx="2713229" cy="436317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650E8C-2689-4B15-B826-80064E9C0C1C}" type="datetimeFigureOut">
              <a:rPr lang="en-US" smtClean="0"/>
              <a:t>4/10/2020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94154B-F4A3-483A-917E-306EE56506C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12431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FB8A62-DCE9-4436-9813-08E79A925A23}" type="datetime1">
              <a:rPr lang="en-US" smtClean="0"/>
              <a:t>4/10/2020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E7F13-71B8-4E89-9805-DA65EBFE4E21}" type="datetime1">
              <a:rPr lang="en-US" smtClean="0"/>
              <a:t>4/10/2020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4F798-4536-418F-AF46-E7615AACEFFE}" type="datetime1">
              <a:rPr lang="en-US" smtClean="0"/>
              <a:t>4/10/2020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B916B1-B68C-4957-AE0B-93441D9E3D2F}" type="datetime1">
              <a:rPr lang="en-US" smtClean="0"/>
              <a:t>4/10/2020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4BFA5-A92D-41C0-B87E-588E162B4D01}" type="datetime1">
              <a:rPr lang="en-US" smtClean="0"/>
              <a:t>4/10/2020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DBA82-64E2-4933-AD0E-2A0A12EEC9DB}" type="datetime1">
              <a:rPr lang="en-US" smtClean="0"/>
              <a:t>4/10/2020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3C782-30F3-4353-A7EC-A4019AF6CF86}" type="datetime1">
              <a:rPr lang="en-US" smtClean="0"/>
              <a:t>4/10/2020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C2840-3F9A-41D5-88D3-AF4A12202226}" type="datetime1">
              <a:rPr lang="en-US" smtClean="0"/>
              <a:t>4/10/2020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AE9BF7-07DF-409E-B752-2C7FF3C69342}" type="datetime1">
              <a:rPr lang="en-US" smtClean="0"/>
              <a:t>4/10/2020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78DD4-B65A-4D2E-BBD5-ED45F05FDBDE}" type="datetime1">
              <a:rPr lang="en-US" smtClean="0"/>
              <a:t>4/10/2020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24808-1E67-42D6-909C-FFD2C25166CD}" type="datetime1">
              <a:rPr lang="en-US" smtClean="0"/>
              <a:t>4/10/2020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0FC86-635A-4D7D-B975-7D2311E38442}" type="datetime1">
              <a:rPr lang="en-US" smtClean="0"/>
              <a:t>4/10/2020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A4C6A-45FD-4202-953C-8BAC2B3505A4}" type="datetime1">
              <a:rPr lang="en-US" smtClean="0"/>
              <a:t>4/10/2020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01E0CF-6B8F-49E5-98A1-A47C358284A1}" type="datetime1">
              <a:rPr lang="en-US" smtClean="0"/>
              <a:t>4/10/2020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A5BE61-E0C4-4540-89B0-D647AC89119E}" type="datetime1">
              <a:rPr lang="en-US" smtClean="0"/>
              <a:t>4/10/2020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CBBA7-94F5-4632-977F-A069F5B4DE45}" type="datetime1">
              <a:rPr lang="en-US" smtClean="0"/>
              <a:t>4/10/2020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32D190-7243-461F-A783-93D8A78C031A}" type="datetime1">
              <a:rPr lang="en-US" smtClean="0"/>
              <a:t>4/10/2020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5.xml"/><Relationship Id="rId3" Type="http://schemas.openxmlformats.org/officeDocument/2006/relationships/diagramLayout" Target="../diagrams/layout4.xml"/><Relationship Id="rId7" Type="http://schemas.openxmlformats.org/officeDocument/2006/relationships/diagramData" Target="../diagrams/data5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11" Type="http://schemas.microsoft.com/office/2007/relationships/diagramDrawing" Target="../diagrams/drawing5.xml"/><Relationship Id="rId5" Type="http://schemas.openxmlformats.org/officeDocument/2006/relationships/diagramColors" Target="../diagrams/colors4.xml"/><Relationship Id="rId10" Type="http://schemas.openxmlformats.org/officeDocument/2006/relationships/diagramColors" Target="../diagrams/colors5.xml"/><Relationship Id="rId4" Type="http://schemas.openxmlformats.org/officeDocument/2006/relationships/diagramQuickStyle" Target="../diagrams/quickStyle4.xml"/><Relationship Id="rId9" Type="http://schemas.openxmlformats.org/officeDocument/2006/relationships/diagramQuickStyle" Target="../diagrams/quickStyle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3" name="Rectangle 62">
            <a:extLst>
              <a:ext uri="{FF2B5EF4-FFF2-40B4-BE49-F238E27FC236}">
                <a16:creationId xmlns:a16="http://schemas.microsoft.com/office/drawing/2014/main" id="{FA94DED7-0A28-4AD9-8747-E941132250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 useBgFill="1">
        <p:nvSpPr>
          <p:cNvPr id="65" name="Rectangle 64">
            <a:extLst>
              <a:ext uri="{FF2B5EF4-FFF2-40B4-BE49-F238E27FC236}">
                <a16:creationId xmlns:a16="http://schemas.microsoft.com/office/drawing/2014/main" id="{6F175609-91A3-416E-BC3D-7548FDE029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7620" y="-1"/>
            <a:ext cx="1220724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9A3B0D54-9DF0-4FF8-A0AA-B4234DF358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4639734" cy="685800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5E423F-7192-4CEF-A3DE-67A5D88963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0279" y="1795849"/>
            <a:ext cx="3778870" cy="3114818"/>
          </a:xfrm>
        </p:spPr>
        <p:txBody>
          <a:bodyPr>
            <a:normAutofit fontScale="90000"/>
          </a:bodyPr>
          <a:lstStyle/>
          <a:p>
            <a:r>
              <a:rPr lang="fr-FR" sz="4000" dirty="0">
                <a:solidFill>
                  <a:srgbClr val="FEFFFF"/>
                </a:solidFill>
              </a:rPr>
              <a:t>Anticipez les besoins en consommation électrique de bâtiments</a:t>
            </a:r>
            <a:endParaRPr lang="en-US" sz="4000" dirty="0">
              <a:solidFill>
                <a:srgbClr val="FEFFFF"/>
              </a:solidFill>
            </a:endParaRPr>
          </a:p>
        </p:txBody>
      </p:sp>
      <p:pic>
        <p:nvPicPr>
          <p:cNvPr id="7" name="Picture 6" descr="A close up of abstract drawing of downtown buildings">
            <a:extLst>
              <a:ext uri="{FF2B5EF4-FFF2-40B4-BE49-F238E27FC236}">
                <a16:creationId xmlns:a16="http://schemas.microsoft.com/office/drawing/2014/main" id="{9E8E76DD-36CE-456F-AE4B-0CA05DD4A0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282" t="24102" r="20509"/>
          <a:stretch/>
        </p:blipFill>
        <p:spPr>
          <a:xfrm>
            <a:off x="4639732" y="10"/>
            <a:ext cx="7552267" cy="6857990"/>
          </a:xfrm>
          <a:prstGeom prst="rect">
            <a:avLst/>
          </a:prstGeom>
        </p:spPr>
      </p:pic>
      <p:sp>
        <p:nvSpPr>
          <p:cNvPr id="69" name="Freeform 5">
            <a:extLst>
              <a:ext uri="{FF2B5EF4-FFF2-40B4-BE49-F238E27FC236}">
                <a16:creationId xmlns:a16="http://schemas.microsoft.com/office/drawing/2014/main" id="{64D236DE-BD07-488F-B236-DDEEFFF720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5033007"/>
            <a:ext cx="5404022" cy="857047"/>
          </a:xfrm>
          <a:custGeom>
            <a:avLst/>
            <a:gdLst>
              <a:gd name="T0" fmla="*/ 1114 w 1117"/>
              <a:gd name="T1" fmla="*/ 77 h 163"/>
              <a:gd name="T2" fmla="*/ 1040 w 1117"/>
              <a:gd name="T3" fmla="*/ 3 h 163"/>
              <a:gd name="T4" fmla="*/ 1039 w 1117"/>
              <a:gd name="T5" fmla="*/ 2 h 163"/>
              <a:gd name="T6" fmla="*/ 1034 w 1117"/>
              <a:gd name="T7" fmla="*/ 0 h 163"/>
              <a:gd name="T8" fmla="*/ 578 w 1117"/>
              <a:gd name="T9" fmla="*/ 0 h 163"/>
              <a:gd name="T10" fmla="*/ 562 w 1117"/>
              <a:gd name="T11" fmla="*/ 0 h 163"/>
              <a:gd name="T12" fmla="*/ 440 w 1117"/>
              <a:gd name="T13" fmla="*/ 0 h 163"/>
              <a:gd name="T14" fmla="*/ 106 w 1117"/>
              <a:gd name="T15" fmla="*/ 0 h 163"/>
              <a:gd name="T16" fmla="*/ 0 w 1117"/>
              <a:gd name="T17" fmla="*/ 0 h 163"/>
              <a:gd name="T18" fmla="*/ 0 w 1117"/>
              <a:gd name="T19" fmla="*/ 163 h 163"/>
              <a:gd name="T20" fmla="*/ 106 w 1117"/>
              <a:gd name="T21" fmla="*/ 163 h 163"/>
              <a:gd name="T22" fmla="*/ 440 w 1117"/>
              <a:gd name="T23" fmla="*/ 163 h 163"/>
              <a:gd name="T24" fmla="*/ 562 w 1117"/>
              <a:gd name="T25" fmla="*/ 163 h 163"/>
              <a:gd name="T26" fmla="*/ 578 w 1117"/>
              <a:gd name="T27" fmla="*/ 163 h 163"/>
              <a:gd name="T28" fmla="*/ 1034 w 1117"/>
              <a:gd name="T29" fmla="*/ 163 h 163"/>
              <a:gd name="T30" fmla="*/ 1039 w 1117"/>
              <a:gd name="T31" fmla="*/ 161 h 163"/>
              <a:gd name="T32" fmla="*/ 1040 w 1117"/>
              <a:gd name="T33" fmla="*/ 160 h 163"/>
              <a:gd name="T34" fmla="*/ 1114 w 1117"/>
              <a:gd name="T35" fmla="*/ 86 h 163"/>
              <a:gd name="T36" fmla="*/ 1114 w 1117"/>
              <a:gd name="T37" fmla="*/ 77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117" h="163">
                <a:moveTo>
                  <a:pt x="1114" y="77"/>
                </a:moveTo>
                <a:cubicBezTo>
                  <a:pt x="1040" y="3"/>
                  <a:pt x="1040" y="3"/>
                  <a:pt x="1040" y="3"/>
                </a:cubicBezTo>
                <a:cubicBezTo>
                  <a:pt x="1040" y="2"/>
                  <a:pt x="1039" y="2"/>
                  <a:pt x="1039" y="2"/>
                </a:cubicBezTo>
                <a:cubicBezTo>
                  <a:pt x="1038" y="1"/>
                  <a:pt x="1036" y="0"/>
                  <a:pt x="1034" y="0"/>
                </a:cubicBezTo>
                <a:cubicBezTo>
                  <a:pt x="578" y="0"/>
                  <a:pt x="578" y="0"/>
                  <a:pt x="578" y="0"/>
                </a:cubicBezTo>
                <a:cubicBezTo>
                  <a:pt x="562" y="0"/>
                  <a:pt x="562" y="0"/>
                  <a:pt x="562" y="0"/>
                </a:cubicBezTo>
                <a:cubicBezTo>
                  <a:pt x="440" y="0"/>
                  <a:pt x="440" y="0"/>
                  <a:pt x="440" y="0"/>
                </a:cubicBezTo>
                <a:cubicBezTo>
                  <a:pt x="106" y="0"/>
                  <a:pt x="106" y="0"/>
                  <a:pt x="106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3"/>
                  <a:pt x="0" y="163"/>
                  <a:pt x="0" y="163"/>
                </a:cubicBezTo>
                <a:cubicBezTo>
                  <a:pt x="106" y="163"/>
                  <a:pt x="106" y="163"/>
                  <a:pt x="106" y="163"/>
                </a:cubicBezTo>
                <a:cubicBezTo>
                  <a:pt x="440" y="163"/>
                  <a:pt x="440" y="163"/>
                  <a:pt x="440" y="163"/>
                </a:cubicBezTo>
                <a:cubicBezTo>
                  <a:pt x="562" y="163"/>
                  <a:pt x="562" y="163"/>
                  <a:pt x="562" y="163"/>
                </a:cubicBezTo>
                <a:cubicBezTo>
                  <a:pt x="578" y="163"/>
                  <a:pt x="578" y="163"/>
                  <a:pt x="578" y="163"/>
                </a:cubicBezTo>
                <a:cubicBezTo>
                  <a:pt x="1034" y="163"/>
                  <a:pt x="1034" y="163"/>
                  <a:pt x="1034" y="163"/>
                </a:cubicBezTo>
                <a:cubicBezTo>
                  <a:pt x="1036" y="163"/>
                  <a:pt x="1038" y="162"/>
                  <a:pt x="1039" y="161"/>
                </a:cubicBezTo>
                <a:cubicBezTo>
                  <a:pt x="1039" y="160"/>
                  <a:pt x="1040" y="160"/>
                  <a:pt x="1040" y="160"/>
                </a:cubicBezTo>
                <a:cubicBezTo>
                  <a:pt x="1114" y="86"/>
                  <a:pt x="1114" y="86"/>
                  <a:pt x="1114" y="86"/>
                </a:cubicBezTo>
                <a:cubicBezTo>
                  <a:pt x="1117" y="83"/>
                  <a:pt x="1117" y="79"/>
                  <a:pt x="1114" y="7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F4C5B9-7CE7-4198-A777-E8552CCFF3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0279" y="5189400"/>
            <a:ext cx="3778870" cy="544260"/>
          </a:xfrm>
        </p:spPr>
        <p:txBody>
          <a:bodyPr anchor="ctr">
            <a:normAutofit/>
          </a:bodyPr>
          <a:lstStyle/>
          <a:p>
            <a:r>
              <a:rPr lang="en-US" sz="1600" dirty="0" err="1">
                <a:solidFill>
                  <a:srgbClr val="FEFFFF"/>
                </a:solidFill>
              </a:rPr>
              <a:t>Projet</a:t>
            </a:r>
            <a:r>
              <a:rPr lang="en-US" sz="1600" dirty="0">
                <a:solidFill>
                  <a:srgbClr val="FEFFFF"/>
                </a:solidFill>
              </a:rPr>
              <a:t> 4 du </a:t>
            </a:r>
            <a:r>
              <a:rPr lang="en-US" sz="1600" dirty="0" err="1">
                <a:solidFill>
                  <a:srgbClr val="FEFFFF"/>
                </a:solidFill>
              </a:rPr>
              <a:t>parcours</a:t>
            </a:r>
            <a:r>
              <a:rPr lang="en-US" sz="1600" dirty="0">
                <a:solidFill>
                  <a:srgbClr val="FEFFFF"/>
                </a:solidFill>
              </a:rPr>
              <a:t> Data Scientist</a:t>
            </a:r>
          </a:p>
        </p:txBody>
      </p:sp>
    </p:spTree>
    <p:extLst>
      <p:ext uri="{BB962C8B-B14F-4D97-AF65-F5344CB8AC3E}">
        <p14:creationId xmlns:p14="http://schemas.microsoft.com/office/powerpoint/2010/main" val="11390148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AF9CF3B-85B8-493D-BD38-C7EACC8C38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Tri des variables</a:t>
            </a:r>
          </a:p>
        </p:txBody>
      </p:sp>
      <p:graphicFrame>
        <p:nvGraphicFramePr>
          <p:cNvPr id="11" name="Content Placeholder 10">
            <a:extLst>
              <a:ext uri="{FF2B5EF4-FFF2-40B4-BE49-F238E27FC236}">
                <a16:creationId xmlns:a16="http://schemas.microsoft.com/office/drawing/2014/main" id="{900A64A9-9FBB-4A93-9CD7-C8F81FCAF4A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68427118"/>
              </p:ext>
            </p:extLst>
          </p:nvPr>
        </p:nvGraphicFramePr>
        <p:xfrm>
          <a:off x="889000" y="1447800"/>
          <a:ext cx="10807700" cy="44640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B7F14971-B5C2-4363-A2DC-1A29890AAEB7}"/>
              </a:ext>
            </a:extLst>
          </p:cNvPr>
          <p:cNvSpPr txBox="1"/>
          <p:nvPr/>
        </p:nvSpPr>
        <p:spPr>
          <a:xfrm>
            <a:off x="889000" y="6057900"/>
            <a:ext cx="1080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Ø"/>
            </a:pPr>
            <a:r>
              <a:rPr lang="fr-FR" b="1" dirty="0">
                <a:solidFill>
                  <a:schemeClr val="accent1"/>
                </a:solidFill>
              </a:rPr>
              <a:t>Concaténation des fichiers de 2015 et 2016 </a:t>
            </a:r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89A12198-21EE-4A7F-BDA1-9659AA3ED47F}"/>
              </a:ext>
            </a:extLst>
          </p:cNvPr>
          <p:cNvSpPr/>
          <p:nvPr/>
        </p:nvSpPr>
        <p:spPr>
          <a:xfrm>
            <a:off x="2844800" y="3730171"/>
            <a:ext cx="261257" cy="36285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28155EC7-682C-4E00-865F-8D29D240B134}"/>
              </a:ext>
            </a:extLst>
          </p:cNvPr>
          <p:cNvSpPr/>
          <p:nvPr/>
        </p:nvSpPr>
        <p:spPr>
          <a:xfrm>
            <a:off x="5061857" y="3726996"/>
            <a:ext cx="261257" cy="36285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10DB6BEE-9DA6-4BEC-A415-7BC7FBA64A57}"/>
              </a:ext>
            </a:extLst>
          </p:cNvPr>
          <p:cNvSpPr/>
          <p:nvPr/>
        </p:nvSpPr>
        <p:spPr>
          <a:xfrm>
            <a:off x="7278914" y="3726996"/>
            <a:ext cx="261257" cy="36285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DFA8931A-0CDD-40B5-A72F-7D5AE8FE9E6A}"/>
              </a:ext>
            </a:extLst>
          </p:cNvPr>
          <p:cNvSpPr/>
          <p:nvPr/>
        </p:nvSpPr>
        <p:spPr>
          <a:xfrm>
            <a:off x="9495971" y="3726996"/>
            <a:ext cx="261257" cy="36285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aphicFrame>
        <p:nvGraphicFramePr>
          <p:cNvPr id="9" name="Content Placeholder 10">
            <a:extLst>
              <a:ext uri="{FF2B5EF4-FFF2-40B4-BE49-F238E27FC236}">
                <a16:creationId xmlns:a16="http://schemas.microsoft.com/office/drawing/2014/main" id="{40EDA72C-CE1D-454F-849C-63FAD3D9045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22636004"/>
              </p:ext>
            </p:extLst>
          </p:nvPr>
        </p:nvGraphicFramePr>
        <p:xfrm>
          <a:off x="889000" y="1422633"/>
          <a:ext cx="10807700" cy="44640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10" name="Arrow: Right 9">
            <a:extLst>
              <a:ext uri="{FF2B5EF4-FFF2-40B4-BE49-F238E27FC236}">
                <a16:creationId xmlns:a16="http://schemas.microsoft.com/office/drawing/2014/main" id="{8FE89C27-F813-4182-B57D-FA2B8BFC6E26}"/>
              </a:ext>
            </a:extLst>
          </p:cNvPr>
          <p:cNvSpPr/>
          <p:nvPr/>
        </p:nvSpPr>
        <p:spPr>
          <a:xfrm>
            <a:off x="7278914" y="3701829"/>
            <a:ext cx="261257" cy="36285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221190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DED91D-38EC-40A0-B353-986C89EA0A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Analyse des données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49D43E-6959-483C-AD11-D98620EEDF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933431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C:\Users\Utilisateur\AppData\Local\Microsoft\Windows\INetCache\Content.MSO\ppt2D56.tmp">
            <a:extLst>
              <a:ext uri="{FF2B5EF4-FFF2-40B4-BE49-F238E27FC236}">
                <a16:creationId xmlns:a16="http://schemas.microsoft.com/office/drawing/2014/main" id="{2947875E-2A22-428A-A5C4-175E07EA6C0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5" name="AutoShape 4" descr="C:\Users\Utilisateur\AppData\Local\Microsoft\Windows\INetCache\Content.MSO\ppt6BF7.tmp">
            <a:extLst>
              <a:ext uri="{FF2B5EF4-FFF2-40B4-BE49-F238E27FC236}">
                <a16:creationId xmlns:a16="http://schemas.microsoft.com/office/drawing/2014/main" id="{30203837-7CBE-48C9-B63B-53EB38B05B4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7E996E-1FCC-4E14-BEDD-B4C9B5EE8F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0028" y="0"/>
            <a:ext cx="6571944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3E4451B-B721-4865-9CEC-4EBCCB037155}"/>
              </a:ext>
            </a:extLst>
          </p:cNvPr>
          <p:cNvSpPr txBox="1"/>
          <p:nvPr/>
        </p:nvSpPr>
        <p:spPr>
          <a:xfrm>
            <a:off x="9381972" y="2245548"/>
            <a:ext cx="281002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100" dirty="0" err="1"/>
              <a:t>Heatmap</a:t>
            </a:r>
            <a:endParaRPr lang="fr-FR" sz="31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3100" dirty="0"/>
              <a:t>Corrélations entre les variables</a:t>
            </a:r>
          </a:p>
        </p:txBody>
      </p:sp>
    </p:spTree>
    <p:extLst>
      <p:ext uri="{BB962C8B-B14F-4D97-AF65-F5344CB8AC3E}">
        <p14:creationId xmlns:p14="http://schemas.microsoft.com/office/powerpoint/2010/main" val="38784577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605596-7BB7-4A8C-9838-F56129692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9251" y="615721"/>
            <a:ext cx="8911687" cy="1280890"/>
          </a:xfrm>
        </p:spPr>
        <p:txBody>
          <a:bodyPr/>
          <a:lstStyle/>
          <a:p>
            <a:r>
              <a:rPr lang="fr-FR" dirty="0"/>
              <a:t>Analyses univariées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802F730-B7C4-4576-A1C7-6196F8D83A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0962" y="1688898"/>
            <a:ext cx="4825020" cy="47286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0DB9CFB-86A4-4542-8EB4-92CAF52631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3839" y="0"/>
            <a:ext cx="54981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3378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605596-7BB7-4A8C-9838-F561296926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Analyses univariées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FE94DB-08D1-43A1-B2A0-A468024094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1617" y="1264555"/>
            <a:ext cx="8326012" cy="5582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8261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605596-7BB7-4A8C-9838-F561296926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Analyses univariées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C974D48-2DCE-42C8-8BD4-A3C3D20770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5064" y="1367406"/>
            <a:ext cx="5995969" cy="5490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1825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CEE96-701C-4C5C-ABCA-99CB30525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Comparaison entre quartiers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296F57-2A34-4458-85AF-7427B544379C}"/>
              </a:ext>
            </a:extLst>
          </p:cNvPr>
          <p:cNvSpPr txBox="1"/>
          <p:nvPr/>
        </p:nvSpPr>
        <p:spPr>
          <a:xfrm>
            <a:off x="7404100" y="1663700"/>
            <a:ext cx="44704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CouncilDistrictCode</a:t>
            </a:r>
            <a:r>
              <a:rPr lang="fr-FR" dirty="0"/>
              <a:t> et </a:t>
            </a:r>
            <a:r>
              <a:rPr lang="fr-FR" dirty="0" err="1"/>
              <a:t>Neighborhood</a:t>
            </a:r>
            <a:r>
              <a:rPr lang="fr-FR" dirty="0"/>
              <a:t> : séparations de la ville différentes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Corrélation entre au moins un quartier et un 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Cependant un code peut correspondre à deux quartiers et vice-versa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fr-FR" b="1" dirty="0">
                <a:solidFill>
                  <a:schemeClr val="accent1"/>
                </a:solidFill>
              </a:rPr>
              <a:t>Séparations non corrélées : conservation des deux variables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7D8BC2-64FE-4E0B-A10B-06B2055AFC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0374" y="1440546"/>
            <a:ext cx="4287200" cy="5377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4089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19054-9305-417C-B7FE-541289765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Création du fichier nettoyé pour appliquer nos modèles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A8B5DC-1612-4D6B-B5BA-FF536C6982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57669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CB0D53D-9F08-4360-A193-76388306B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Traitement des données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5564F51E-B848-40BC-80D8-2946EAFCBC7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153722"/>
              </p:ext>
            </p:extLst>
          </p:nvPr>
        </p:nvGraphicFramePr>
        <p:xfrm>
          <a:off x="2589213" y="2133600"/>
          <a:ext cx="8915400" cy="3778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01766363-3BE1-4998-91BC-CE792FDB49A4}"/>
              </a:ext>
            </a:extLst>
          </p:cNvPr>
          <p:cNvSpPr txBox="1"/>
          <p:nvPr/>
        </p:nvSpPr>
        <p:spPr>
          <a:xfrm>
            <a:off x="1320800" y="6121400"/>
            <a:ext cx="1087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FR" sz="2400" b="1" dirty="0">
                <a:solidFill>
                  <a:schemeClr val="accent1"/>
                </a:solidFill>
              </a:rPr>
              <a:t>Obtention des variables d’intérêt sur lesquelles appliquer nos modèles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42D23589-8D3B-4293-8DA3-40341D61D9C3}"/>
              </a:ext>
            </a:extLst>
          </p:cNvPr>
          <p:cNvSpPr/>
          <p:nvPr/>
        </p:nvSpPr>
        <p:spPr>
          <a:xfrm>
            <a:off x="5326743" y="4022725"/>
            <a:ext cx="362857" cy="36285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3E7C5F05-369E-4A2E-A5C9-B3F92F64A932}"/>
              </a:ext>
            </a:extLst>
          </p:cNvPr>
          <p:cNvSpPr/>
          <p:nvPr/>
        </p:nvSpPr>
        <p:spPr>
          <a:xfrm>
            <a:off x="8427130" y="4022725"/>
            <a:ext cx="362857" cy="36285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868666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5B2199-B3D4-462C-89B9-335042863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Sélection des modèles à appliquer sur nos données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5CEECF-6B5E-4D3B-ADE5-51D01DA731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33501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D779F-4E93-439B-B48F-23C42D691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Ville de Seattle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40D145-981D-4A15-B4B2-0942AA05E0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Plus grande ville de l'État de Washington et du Nord-Ouest des États-Unis</a:t>
            </a:r>
          </a:p>
          <a:p>
            <a:r>
              <a:rPr lang="fr-FR" dirty="0"/>
              <a:t>744 955 habitants en 2018</a:t>
            </a:r>
          </a:p>
          <a:p>
            <a:r>
              <a:rPr lang="fr-FR" dirty="0"/>
              <a:t>But : devenir une ville neutre en émissions de carbone en 2050 </a:t>
            </a:r>
          </a:p>
          <a:p>
            <a:r>
              <a:rPr lang="fr-FR" dirty="0"/>
              <a:t>Données possédées : </a:t>
            </a:r>
          </a:p>
          <a:p>
            <a:pPr lvl="1"/>
            <a:r>
              <a:rPr lang="fr-FR" dirty="0"/>
              <a:t>relevés des émissions de CO2 et de la consommation totale d’énergie des bâtiments de la ville en 2015 et 2016</a:t>
            </a:r>
          </a:p>
          <a:p>
            <a:pPr lvl="1"/>
            <a:r>
              <a:rPr lang="fr-FR" dirty="0"/>
              <a:t>ENERGY STAR Score de chaque bâtiment (de 1 à 100) permettant de définir sa performance énergétique</a:t>
            </a:r>
          </a:p>
          <a:p>
            <a:pPr lvl="1"/>
            <a:endParaRPr lang="fr-FR" dirty="0"/>
          </a:p>
          <a:p>
            <a:pPr>
              <a:buFont typeface="Wingdings" panose="05000000000000000000" pitchFamily="2" charset="2"/>
              <a:buChar char="Ø"/>
            </a:pPr>
            <a:r>
              <a:rPr lang="fr-FR" b="1" dirty="0">
                <a:solidFill>
                  <a:schemeClr val="accent1"/>
                </a:solidFill>
              </a:rPr>
              <a:t>Objectif : prédire les émissions de CO2 et les consommations d’énergie </a:t>
            </a:r>
          </a:p>
        </p:txBody>
      </p:sp>
      <p:pic>
        <p:nvPicPr>
          <p:cNvPr id="2052" name="Picture 4" descr="Résultat de recherche d'images pour &quot;seattle logo&quot;">
            <a:extLst>
              <a:ext uri="{FF2B5EF4-FFF2-40B4-BE49-F238E27FC236}">
                <a16:creationId xmlns:a16="http://schemas.microsoft.com/office/drawing/2014/main" id="{14C0C6F4-9F98-4A01-A2CC-38A89C5FC4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1300" y="-378785"/>
            <a:ext cx="5792500" cy="2651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63043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9023A88-0A8B-4C2B-9549-A5B0E3DAE3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Préparation des trains et tests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C3431417-CC00-4249-83CA-A24509E5525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81476574"/>
              </p:ext>
            </p:extLst>
          </p:nvPr>
        </p:nvGraphicFramePr>
        <p:xfrm>
          <a:off x="2501900" y="1600200"/>
          <a:ext cx="9690100" cy="3037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45050">
                  <a:extLst>
                    <a:ext uri="{9D8B030D-6E8A-4147-A177-3AD203B41FA5}">
                      <a16:colId xmlns:a16="http://schemas.microsoft.com/office/drawing/2014/main" val="1512896198"/>
                    </a:ext>
                  </a:extLst>
                </a:gridCol>
                <a:gridCol w="4845050">
                  <a:extLst>
                    <a:ext uri="{9D8B030D-6E8A-4147-A177-3AD203B41FA5}">
                      <a16:colId xmlns:a16="http://schemas.microsoft.com/office/drawing/2014/main" val="35164060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Consommation d’énergie par pied carré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Emissions de CO2 par pied carré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0957324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fr-FR" dirty="0"/>
                        <a:t>Sélection des données de bâtiments d’une seule année (ici 2016) et aux variables complétées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0448034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fr-FR" dirty="0"/>
                        <a:t>Retrait des colonnes non utilisables ici (</a:t>
                      </a:r>
                      <a:r>
                        <a:rPr lang="fr-FR" dirty="0" err="1"/>
                        <a:t>adresse,type</a:t>
                      </a:r>
                      <a:r>
                        <a:rPr lang="fr-FR" dirty="0"/>
                        <a:t> de </a:t>
                      </a:r>
                      <a:r>
                        <a:rPr lang="fr-FR" dirty="0" err="1"/>
                        <a:t>bâtiments,nom</a:t>
                      </a:r>
                      <a:r>
                        <a:rPr lang="fr-FR" dirty="0"/>
                        <a:t>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202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Sélection du Y (</a:t>
                      </a:r>
                      <a:r>
                        <a:rPr lang="fr-FR" dirty="0" err="1"/>
                        <a:t>SiteEUIWN</a:t>
                      </a:r>
                      <a:r>
                        <a:rPr lang="fr-FR" dirty="0"/>
                        <a:t> : consommation totale par pied carré) et du X (toutes les autres variables)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Sélection du Y (</a:t>
                      </a:r>
                      <a:r>
                        <a:rPr lang="fr-FR" dirty="0" err="1"/>
                        <a:t>GHGEmissionsIntensity</a:t>
                      </a:r>
                      <a:r>
                        <a:rPr lang="fr-FR" dirty="0"/>
                        <a:t> : émissions de CO2 par pied carré) et du X (toutes les autres variables)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6844379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fr-FR" dirty="0"/>
                        <a:t>Stratification des données par quartiles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7718958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fr-FR" dirty="0"/>
                        <a:t>Création du train et du test (80% en train) 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61700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323223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EF4712-49FB-454C-88C6-FD4BE00D0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Liste des modèles utilisés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4EAFDA07-DD68-4B91-8DDD-EDDDD6BFED5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99846179"/>
              </p:ext>
            </p:extLst>
          </p:nvPr>
        </p:nvGraphicFramePr>
        <p:xfrm>
          <a:off x="190500" y="1171261"/>
          <a:ext cx="12001500" cy="57023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451581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D6B3B-43D9-4BBE-B921-6899D8C43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Liste des modèles utilisés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E165A72C-EADB-4B32-8711-A8C9EEAC073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99021577"/>
              </p:ext>
            </p:extLst>
          </p:nvPr>
        </p:nvGraphicFramePr>
        <p:xfrm>
          <a:off x="190500" y="611406"/>
          <a:ext cx="12001500" cy="65468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813727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C50DE7-83C9-4B00-B5B2-108F1136B7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Mesures de comparaison des modèles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BB5906-7A88-407C-B72B-378B089EA6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Temps d’exécution du modèle (entre le début du modèle et le fin du fit)</a:t>
            </a:r>
          </a:p>
          <a:p>
            <a:r>
              <a:rPr lang="fr-FR" dirty="0"/>
              <a:t>Score du modèle</a:t>
            </a:r>
          </a:p>
          <a:p>
            <a:r>
              <a:rPr lang="fr-FR" dirty="0"/>
              <a:t>RMSE (racine carrée du carré moyen des erreurs)</a:t>
            </a:r>
          </a:p>
          <a:p>
            <a:r>
              <a:rPr lang="fr-FR" dirty="0"/>
              <a:t>MAE (moyenne arithmétique des valeurs absolues des écarts)</a:t>
            </a:r>
          </a:p>
        </p:txBody>
      </p:sp>
    </p:spTree>
    <p:extLst>
      <p:ext uri="{BB962C8B-B14F-4D97-AF65-F5344CB8AC3E}">
        <p14:creationId xmlns:p14="http://schemas.microsoft.com/office/powerpoint/2010/main" val="8278637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8B6366F-E533-43C3-882E-DF4FD27423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4612" y="2694600"/>
            <a:ext cx="8915399" cy="1468800"/>
          </a:xfrm>
        </p:spPr>
        <p:txBody>
          <a:bodyPr>
            <a:normAutofit fontScale="90000"/>
          </a:bodyPr>
          <a:lstStyle/>
          <a:p>
            <a:r>
              <a:rPr lang="fr-FR" dirty="0"/>
              <a:t>Choix du modèle de prédiction de la consommation totale d’énergie par pied carré</a:t>
            </a:r>
          </a:p>
        </p:txBody>
      </p:sp>
    </p:spTree>
    <p:extLst>
      <p:ext uri="{BB962C8B-B14F-4D97-AF65-F5344CB8AC3E}">
        <p14:creationId xmlns:p14="http://schemas.microsoft.com/office/powerpoint/2010/main" val="39599047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A9270E8-BAD9-4C04-A0B7-028BD7D17E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Importance des variables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7706131-6367-4246-BB3F-E7DD9B1669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74800" y="4953000"/>
            <a:ext cx="10617200" cy="1905000"/>
          </a:xfrm>
        </p:spPr>
        <p:txBody>
          <a:bodyPr/>
          <a:lstStyle/>
          <a:p>
            <a:r>
              <a:rPr lang="fr-FR" dirty="0" err="1"/>
              <a:t>ENERGYSTARScore</a:t>
            </a:r>
            <a:r>
              <a:rPr lang="fr-FR" dirty="0"/>
              <a:t> représentant 25,3% du calcul de la consommation d’énergie</a:t>
            </a:r>
          </a:p>
          <a:p>
            <a:pPr lvl="1"/>
            <a:r>
              <a:rPr lang="fr-FR" b="1" dirty="0">
                <a:solidFill>
                  <a:schemeClr val="accent1"/>
                </a:solidFill>
              </a:rPr>
              <a:t>Cette variable doit donc toujours être calculée malgré ses inconvénients pour mieux prédire les consommations d’énergie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B2B8575-FF68-4006-851D-8EC4543E7F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4644" y="1524150"/>
            <a:ext cx="6562712" cy="3190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5775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D77F1A-C23F-4AB5-9FA2-29FC6B6AF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Comparaison des modèles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5BE383-1D66-4A74-BFFD-56B16CEF848F}"/>
              </a:ext>
            </a:extLst>
          </p:cNvPr>
          <p:cNvSpPr txBox="1"/>
          <p:nvPr/>
        </p:nvSpPr>
        <p:spPr>
          <a:xfrm>
            <a:off x="1574800" y="5308600"/>
            <a:ext cx="10617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b="1" dirty="0">
                <a:solidFill>
                  <a:schemeClr val="accent1"/>
                </a:solidFill>
              </a:rPr>
              <a:t>Modèle choisi : SVR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accent1"/>
                </a:solidFill>
              </a:rPr>
              <a:t>RMSE et MAE les plus bas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accent1"/>
                </a:solidFill>
              </a:rPr>
              <a:t>Temps d’exécution court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accent1"/>
                </a:solidFill>
              </a:rPr>
              <a:t>Meilleur score (85% de bonnes prédictions)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1AB2AD-54A2-4C80-9C30-8848C812EE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8286" y="1220931"/>
            <a:ext cx="4485733" cy="39503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9FC7EE6-4121-4D39-A0FE-8CA7F97B5B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3401" y="1220930"/>
            <a:ext cx="4433518" cy="3950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828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E971AB-F77E-4BE6-A643-9C8B10ECF4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Optimisation du modèle de SVR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2BB5A9-6979-41CA-95C0-256FF31C73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Conservation du kernel optimal (</a:t>
            </a:r>
            <a:r>
              <a:rPr lang="fr-FR" dirty="0" err="1"/>
              <a:t>linear</a:t>
            </a:r>
            <a:r>
              <a:rPr lang="fr-FR" dirty="0"/>
              <a:t>)</a:t>
            </a:r>
          </a:p>
          <a:p>
            <a:r>
              <a:rPr lang="fr-FR" dirty="0"/>
              <a:t>Modification du C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1666A0-CF1B-4617-BE2B-BF69B413AE7B}"/>
              </a:ext>
            </a:extLst>
          </p:cNvPr>
          <p:cNvSpPr txBox="1"/>
          <p:nvPr/>
        </p:nvSpPr>
        <p:spPr>
          <a:xfrm>
            <a:off x="8356600" y="3136900"/>
            <a:ext cx="36195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Cependant, modifier les valeurs de C et de gamma donne en optimal un score plus bas que celui obtenu précédemment (0,85). Nous conservons donc les valeurs par défaut.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8437D9D-B178-482B-A35A-2CBB33EF5C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821" y="6277072"/>
            <a:ext cx="10955279" cy="3620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D9488CD-D97D-4A30-B780-8D03788B53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7724" y="3005694"/>
            <a:ext cx="5809748" cy="3088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0159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8B6366F-E533-43C3-882E-DF4FD27423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4612" y="2694600"/>
            <a:ext cx="8915399" cy="1468800"/>
          </a:xfrm>
        </p:spPr>
        <p:txBody>
          <a:bodyPr>
            <a:normAutofit fontScale="90000"/>
          </a:bodyPr>
          <a:lstStyle/>
          <a:p>
            <a:r>
              <a:rPr lang="fr-FR" dirty="0"/>
              <a:t>Choix du modèle de prédiction des émissions de CO2 par pied carré</a:t>
            </a:r>
          </a:p>
        </p:txBody>
      </p:sp>
    </p:spTree>
    <p:extLst>
      <p:ext uri="{BB962C8B-B14F-4D97-AF65-F5344CB8AC3E}">
        <p14:creationId xmlns:p14="http://schemas.microsoft.com/office/powerpoint/2010/main" val="14845504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A9270E8-BAD9-4C04-A0B7-028BD7D17E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Importance des variables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7706131-6367-4246-BB3F-E7DD9B1669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74800" y="4953000"/>
            <a:ext cx="10617200" cy="1905000"/>
          </a:xfrm>
        </p:spPr>
        <p:txBody>
          <a:bodyPr/>
          <a:lstStyle/>
          <a:p>
            <a:r>
              <a:rPr lang="fr-FR" dirty="0" err="1"/>
              <a:t>ENERGYSTARScore</a:t>
            </a:r>
            <a:r>
              <a:rPr lang="fr-FR" dirty="0"/>
              <a:t> représentant 3,9% du calcul des émissions de CO2</a:t>
            </a:r>
          </a:p>
          <a:p>
            <a:pPr lvl="1"/>
            <a:r>
              <a:rPr lang="fr-FR" b="1" dirty="0">
                <a:solidFill>
                  <a:schemeClr val="accent1"/>
                </a:solidFill>
              </a:rPr>
              <a:t>Cette variable est beaucoup moins importante dans cette prédiction que pour la consommation d’énergie.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64F4058-ABE8-4B0B-B488-3CE47E2298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2270" y="1458386"/>
            <a:ext cx="4787459" cy="3201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5229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27E6249-10B6-4E0A-8C9B-B970DD66E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Présentation du jeu de données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48CE150-42BE-4018-810E-7B649EB0AE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696262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D77F1A-C23F-4AB5-9FA2-29FC6B6AF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Comparaison des modèles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5BE383-1D66-4A74-BFFD-56B16CEF848F}"/>
              </a:ext>
            </a:extLst>
          </p:cNvPr>
          <p:cNvSpPr txBox="1"/>
          <p:nvPr/>
        </p:nvSpPr>
        <p:spPr>
          <a:xfrm>
            <a:off x="1574800" y="5308600"/>
            <a:ext cx="10617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b="1" dirty="0">
                <a:solidFill>
                  <a:schemeClr val="accent1"/>
                </a:solidFill>
              </a:rPr>
              <a:t>Modèle choisi : </a:t>
            </a:r>
            <a:r>
              <a:rPr lang="fr-FR" b="1" dirty="0" err="1">
                <a:solidFill>
                  <a:schemeClr val="accent1"/>
                </a:solidFill>
              </a:rPr>
              <a:t>Random</a:t>
            </a:r>
            <a:r>
              <a:rPr lang="fr-FR" b="1" dirty="0">
                <a:solidFill>
                  <a:schemeClr val="accent1"/>
                </a:solidFill>
              </a:rPr>
              <a:t> Forest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accent1"/>
                </a:solidFill>
              </a:rPr>
              <a:t>RMSE et MAE les plus bas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accent1"/>
                </a:solidFill>
              </a:rPr>
              <a:t>Temps d’exécution moyen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accent1"/>
                </a:solidFill>
              </a:rPr>
              <a:t>Meilleur score (93% de bonnes prédictions)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CBC3805-C417-4F23-90D9-202702F650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0885" y="1264555"/>
            <a:ext cx="4298744" cy="394856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CAF61A2-B887-4643-AB91-D2C6A3DAD0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3400" y="1264554"/>
            <a:ext cx="4067142" cy="3948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741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E971AB-F77E-4BE6-A643-9C8B10ECF4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Optimisation du modèle de RF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2BB5A9-6979-41CA-95C0-256FF31C73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Modification des hyperparamètres sur de plus grands intervalles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1666A0-CF1B-4617-BE2B-BF69B413AE7B}"/>
              </a:ext>
            </a:extLst>
          </p:cNvPr>
          <p:cNvSpPr txBox="1"/>
          <p:nvPr/>
        </p:nvSpPr>
        <p:spPr>
          <a:xfrm>
            <a:off x="8356600" y="3136900"/>
            <a:ext cx="36195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Cependant, modifier les valeurs des hyperparamètres donne en optimal un score plus bas que celui obtenu précédemment (0,93). Nous conservons donc les valeurs du premier modèle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7C260F-FCE2-4653-A23E-A5BF4D7D77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085" y="6233890"/>
            <a:ext cx="11426676" cy="4644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B2099BB-4ED3-47BA-8E5C-CDE3B8FBEB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7226" y="2899254"/>
            <a:ext cx="6842087" cy="2801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0665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22FF85A-449D-4985-BABC-258590D97D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Conclusion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E937A7-6AB0-41E6-93DD-7EBAF5D0D0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738732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D68BDC5-5555-4714-9100-691254EF4E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Conclusion et perspectives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6FFBABE-D411-4F70-96B9-74D93B4FB0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2133600"/>
            <a:ext cx="9043988" cy="3777622"/>
          </a:xfrm>
        </p:spPr>
        <p:txBody>
          <a:bodyPr/>
          <a:lstStyle/>
          <a:p>
            <a:r>
              <a:rPr lang="fr-FR" dirty="0"/>
              <a:t>Meilleur modèle pour les consommations totales d’énergie par pied carré : le SVR</a:t>
            </a:r>
          </a:p>
          <a:p>
            <a:r>
              <a:rPr lang="fr-FR" dirty="0"/>
              <a:t>Meilleur modèle pour les émissions de CO2 par pied carré : le </a:t>
            </a:r>
            <a:r>
              <a:rPr lang="fr-FR" dirty="0" err="1"/>
              <a:t>Random</a:t>
            </a:r>
            <a:r>
              <a:rPr lang="fr-FR" dirty="0"/>
              <a:t> Forest</a:t>
            </a:r>
          </a:p>
          <a:p>
            <a:endParaRPr lang="fr-FR" dirty="0"/>
          </a:p>
          <a:p>
            <a:r>
              <a:rPr lang="fr-FR" dirty="0"/>
              <a:t>Utilisation de l’</a:t>
            </a:r>
            <a:r>
              <a:rPr lang="fr-FR" dirty="0" err="1"/>
              <a:t>ENERGYSTARScore</a:t>
            </a:r>
            <a:r>
              <a:rPr lang="fr-FR" dirty="0"/>
              <a:t> encore nécessaire pour les prédictions de consommations, pas pour les émissions de CO2</a:t>
            </a:r>
          </a:p>
          <a:p>
            <a:endParaRPr lang="fr-FR" dirty="0"/>
          </a:p>
          <a:p>
            <a:r>
              <a:rPr lang="fr-FR" dirty="0"/>
              <a:t>Amélioration possible :</a:t>
            </a:r>
          </a:p>
          <a:p>
            <a:pPr lvl="1"/>
            <a:r>
              <a:rPr lang="fr-FR" dirty="0"/>
              <a:t>Autre technique de stratification pour améliorer encore plus la stabilité des plis de cross-validation</a:t>
            </a:r>
          </a:p>
        </p:txBody>
      </p:sp>
    </p:spTree>
    <p:extLst>
      <p:ext uri="{BB962C8B-B14F-4D97-AF65-F5344CB8AC3E}">
        <p14:creationId xmlns:p14="http://schemas.microsoft.com/office/powerpoint/2010/main" val="34589569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7FD6C3C-4FDD-4997-B479-57620B1C4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Types de variables des bâtiments eux-mêmes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6B171AB-A7F6-4038-9BC4-DC451C882E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4356100"/>
          </a:xfrm>
        </p:spPr>
        <p:txBody>
          <a:bodyPr anchor="ctr">
            <a:normAutofit/>
          </a:bodyPr>
          <a:lstStyle/>
          <a:p>
            <a:r>
              <a:rPr lang="fr-FR" sz="2500" dirty="0"/>
              <a:t>Description du bâtiment dans sa globalité</a:t>
            </a:r>
          </a:p>
          <a:p>
            <a:r>
              <a:rPr lang="fr-FR" sz="2500" dirty="0"/>
              <a:t>Fonctions occupées par le bâtiment</a:t>
            </a:r>
          </a:p>
          <a:p>
            <a:r>
              <a:rPr lang="fr-FR" sz="2500" dirty="0"/>
              <a:t>Consommations d’énergie et émissions de CO2</a:t>
            </a:r>
          </a:p>
          <a:p>
            <a:r>
              <a:rPr lang="fr-FR" sz="2500" dirty="0"/>
              <a:t>Variables diverses</a:t>
            </a:r>
          </a:p>
        </p:txBody>
      </p:sp>
    </p:spTree>
    <p:extLst>
      <p:ext uri="{BB962C8B-B14F-4D97-AF65-F5344CB8AC3E}">
        <p14:creationId xmlns:p14="http://schemas.microsoft.com/office/powerpoint/2010/main" val="24120530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15298-174E-49D8-A217-871EDA1E83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Description des 3340 bâtiments</a:t>
            </a:r>
            <a:br>
              <a:rPr lang="fr-FR" dirty="0"/>
            </a:br>
            <a:endParaRPr lang="fr-FR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FBBD3D58-0230-4662-AE31-2C1DBDE0B5C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68724522"/>
              </p:ext>
            </p:extLst>
          </p:nvPr>
        </p:nvGraphicFramePr>
        <p:xfrm>
          <a:off x="1536700" y="1384300"/>
          <a:ext cx="10426700" cy="54737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08812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3B14DB-57CD-4304-9610-58683A676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Fonctions occupées par le bâtiment</a:t>
            </a:r>
            <a:br>
              <a:rPr lang="fr-FR" dirty="0"/>
            </a:br>
            <a:endParaRPr lang="fr-FR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F3C75B7D-31C7-46CB-832A-15CBCB7CFCE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6646373"/>
              </p:ext>
            </p:extLst>
          </p:nvPr>
        </p:nvGraphicFramePr>
        <p:xfrm>
          <a:off x="2589213" y="2133600"/>
          <a:ext cx="8915400" cy="3778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149150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EE156-8CCE-4CA7-941F-38F84DC7A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Consommations d’énergie et émissions de CO2</a:t>
            </a:r>
            <a:br>
              <a:rPr lang="fr-FR" dirty="0"/>
            </a:br>
            <a:endParaRPr lang="fr-FR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48261C3-AD0C-4A82-8D63-F05E22F518F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32220414"/>
              </p:ext>
            </p:extLst>
          </p:nvPr>
        </p:nvGraphicFramePr>
        <p:xfrm>
          <a:off x="781050" y="1638300"/>
          <a:ext cx="10629900" cy="5003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243398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1957E9-C100-4CA4-96F8-5D637FBD1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Variables diverses</a:t>
            </a:r>
            <a:br>
              <a:rPr lang="fr-FR" dirty="0"/>
            </a:b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2D4D35-FA9C-4847-8139-E254952C2C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676400"/>
            <a:ext cx="8915400" cy="4851400"/>
          </a:xfrm>
        </p:spPr>
        <p:txBody>
          <a:bodyPr anchor="ctr">
            <a:normAutofit/>
          </a:bodyPr>
          <a:lstStyle/>
          <a:p>
            <a:r>
              <a:rPr lang="fr-FR" sz="2500" dirty="0"/>
              <a:t>Variables peu intéressantes pour nous, sauf</a:t>
            </a:r>
          </a:p>
          <a:p>
            <a:pPr lvl="1"/>
            <a:r>
              <a:rPr lang="fr-FR" sz="2500" dirty="0" err="1"/>
              <a:t>ComplianceStatus</a:t>
            </a:r>
            <a:r>
              <a:rPr lang="fr-FR" sz="2500" dirty="0"/>
              <a:t> : conformité des données, 3 bâtiments non conformes mais sans détails</a:t>
            </a:r>
          </a:p>
          <a:p>
            <a:pPr lvl="1"/>
            <a:r>
              <a:rPr lang="fr-FR" sz="2500" dirty="0" err="1"/>
              <a:t>Outlier</a:t>
            </a:r>
            <a:r>
              <a:rPr lang="fr-FR" sz="2500" dirty="0"/>
              <a:t> : valeurs extrêmes plus ou moins importantes pour 84 bâtiments</a:t>
            </a:r>
          </a:p>
        </p:txBody>
      </p:sp>
    </p:spTree>
    <p:extLst>
      <p:ext uri="{BB962C8B-B14F-4D97-AF65-F5344CB8AC3E}">
        <p14:creationId xmlns:p14="http://schemas.microsoft.com/office/powerpoint/2010/main" val="8140593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8A038DB-2523-40C4-BBA4-B5885E3AE0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Tri des variables de fichiers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74EBA5C-537E-423A-9EBC-1642E0C7CF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38704122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7F4E112-810E-4A37-A8B2-3B5DDE77149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30306FE-3C13-447E-86EE-A14EA9341C8A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489A431E-722E-4593-BF48-1C42686E47A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Wisp design</Template>
  <TotalTime>0</TotalTime>
  <Words>1422</Words>
  <Application>Microsoft Office PowerPoint</Application>
  <PresentationFormat>Widescreen</PresentationFormat>
  <Paragraphs>196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9" baseType="lpstr">
      <vt:lpstr>Arial</vt:lpstr>
      <vt:lpstr>Calibri</vt:lpstr>
      <vt:lpstr>Century Gothic</vt:lpstr>
      <vt:lpstr>Wingdings</vt:lpstr>
      <vt:lpstr>Wingdings 3</vt:lpstr>
      <vt:lpstr>Wisp</vt:lpstr>
      <vt:lpstr>Anticipez les besoins en consommation électrique de bâtiments</vt:lpstr>
      <vt:lpstr>Ville de Seattle</vt:lpstr>
      <vt:lpstr>Présentation du jeu de données</vt:lpstr>
      <vt:lpstr>Types de variables des bâtiments eux-mêmes</vt:lpstr>
      <vt:lpstr>Description des 3340 bâtiments </vt:lpstr>
      <vt:lpstr>Fonctions occupées par le bâtiment </vt:lpstr>
      <vt:lpstr>Consommations d’énergie et émissions de CO2 </vt:lpstr>
      <vt:lpstr>Variables diverses </vt:lpstr>
      <vt:lpstr>Tri des variables de fichiers</vt:lpstr>
      <vt:lpstr>Tri des variables</vt:lpstr>
      <vt:lpstr>Analyse des données</vt:lpstr>
      <vt:lpstr>PowerPoint Presentation</vt:lpstr>
      <vt:lpstr>Analyses univariées</vt:lpstr>
      <vt:lpstr>Analyses univariées</vt:lpstr>
      <vt:lpstr>Analyses univariées</vt:lpstr>
      <vt:lpstr>Comparaison entre quartiers</vt:lpstr>
      <vt:lpstr>Création du fichier nettoyé pour appliquer nos modèles</vt:lpstr>
      <vt:lpstr>Traitement des données</vt:lpstr>
      <vt:lpstr>Sélection des modèles à appliquer sur nos données</vt:lpstr>
      <vt:lpstr>Préparation des trains et tests</vt:lpstr>
      <vt:lpstr>Liste des modèles utilisés</vt:lpstr>
      <vt:lpstr>Liste des modèles utilisés</vt:lpstr>
      <vt:lpstr>Mesures de comparaison des modèles</vt:lpstr>
      <vt:lpstr>Choix du modèle de prédiction de la consommation totale d’énergie par pied carré</vt:lpstr>
      <vt:lpstr>Importance des variables</vt:lpstr>
      <vt:lpstr>Comparaison des modèles</vt:lpstr>
      <vt:lpstr>Optimisation du modèle de SVR</vt:lpstr>
      <vt:lpstr>Choix du modèle de prédiction des émissions de CO2 par pied carré</vt:lpstr>
      <vt:lpstr>Importance des variables</vt:lpstr>
      <vt:lpstr>Comparaison des modèles</vt:lpstr>
      <vt:lpstr>Optimisation du modèle de RF</vt:lpstr>
      <vt:lpstr>Conclusion</vt:lpstr>
      <vt:lpstr>Conclusion et perspectives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2019-10-29T09:30:05Z</dcterms:created>
  <dcterms:modified xsi:type="dcterms:W3CDTF">2020-04-11T00:36:48Z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